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3"/>
  </p:sldMasterIdLst>
  <p:notesMasterIdLst>
    <p:notesMasterId r:id="rId32"/>
  </p:notesMasterIdLst>
  <p:handoutMasterIdLst>
    <p:handoutMasterId r:id="rId33"/>
  </p:handoutMasterIdLst>
  <p:sldIdLst>
    <p:sldId id="323" r:id="rId4"/>
    <p:sldId id="326" r:id="rId5"/>
    <p:sldId id="324" r:id="rId6"/>
    <p:sldId id="327"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5" r:id="rId23"/>
    <p:sldId id="346" r:id="rId24"/>
    <p:sldId id="347" r:id="rId25"/>
    <p:sldId id="348" r:id="rId26"/>
    <p:sldId id="349" r:id="rId27"/>
    <p:sldId id="350" r:id="rId28"/>
    <p:sldId id="351" r:id="rId29"/>
    <p:sldId id="352" r:id="rId30"/>
    <p:sldId id="353" r:id="rId31"/>
  </p:sldIdLst>
  <p:sldSz cx="12192000" cy="6858000"/>
  <p:notesSz cx="7104380" cy="1023493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9pPr>
  </p:defaultTextStyle>
  <p:extLst>
    <p:ext uri="{EFAFB233-063F-42B5-8137-9DF3F51BA10A}">
      <p15:sldGuideLst xmlns:p15="http://schemas.microsoft.com/office/powerpoint/2012/main">
        <p15:guide id="1" orient="horz" pos="247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CEF"/>
    <a:srgbClr val="CFD9FF"/>
    <a:srgbClr val="EBF2F0"/>
    <a:srgbClr val="E9F6FE"/>
    <a:srgbClr val="0052FA"/>
    <a:srgbClr val="1DAAFA"/>
    <a:srgbClr val="B2B2B2"/>
    <a:srgbClr val="202020"/>
    <a:srgbClr val="323232"/>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80"/>
    <p:restoredTop sz="86374"/>
  </p:normalViewPr>
  <p:slideViewPr>
    <p:cSldViewPr snapToGrid="0" showGuides="1">
      <p:cViewPr varScale="1">
        <p:scale>
          <a:sx n="127" d="100"/>
          <a:sy n="127" d="100"/>
        </p:scale>
        <p:origin x="1952" y="184"/>
      </p:cViewPr>
      <p:guideLst>
        <p:guide orient="horz" pos="2471"/>
        <p:guide pos="3840"/>
      </p:guideLst>
    </p:cSldViewPr>
  </p:slideViewPr>
  <p:outlineViewPr>
    <p:cViewPr>
      <p:scale>
        <a:sx n="33" d="100"/>
        <a:sy n="33" d="100"/>
      </p:scale>
      <p:origin x="0" y="0"/>
    </p:cViewPr>
  </p:outlin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notesMaster" Target="notesMasters/notes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45"/>
            </a:lvl1pPr>
          </a:lstStyle>
          <a:p>
            <a:pPr fontAlgn="auto"/>
            <a:endParaRPr lang="zh-CN" altLang="en-US" strike="noStrike" noProof="1"/>
          </a:p>
        </p:txBody>
      </p:sp>
      <p:sp>
        <p:nvSpPr>
          <p:cNvPr id="3" name="日期占位符 2"/>
          <p:cNvSpPr>
            <a:spLocks noGrp="1"/>
          </p:cNvSpPr>
          <p:nvPr>
            <p:ph type="dt" sz="quarter" idx="1"/>
          </p:nvPr>
        </p:nvSpPr>
        <p:spPr>
          <a:xfrm>
            <a:off x="4024313" y="0"/>
            <a:ext cx="3078163" cy="512763"/>
          </a:xfrm>
          <a:prstGeom prst="rect">
            <a:avLst/>
          </a:prstGeom>
        </p:spPr>
        <p:txBody>
          <a:bodyPr vert="horz" lIns="91440" tIns="45720" rIns="91440" bIns="45720" rtlCol="0"/>
          <a:lstStyle>
            <a:lvl1pPr algn="r">
              <a:defRPr sz="1245"/>
            </a:lvl1pPr>
          </a:lstStyle>
          <a:p>
            <a:pPr fontAlgn="auto"/>
            <a:fld id="{0F9B84EA-7D68-4D60-9CB1-D50884785D1C}" type="datetimeFigureOut">
              <a:rPr lang="zh-CN" altLang="en-US" sz="1245"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a:defRPr sz="1245"/>
            </a:lvl1pPr>
          </a:lstStyle>
          <a:p>
            <a:pPr fontAlgn="auto"/>
            <a:endParaRPr lang="zh-CN" altLang="en-US" strike="noStrike" noProof="1"/>
          </a:p>
        </p:txBody>
      </p:sp>
      <p:sp>
        <p:nvSpPr>
          <p:cNvPr id="5" name="灯片编号占位符 4"/>
          <p:cNvSpPr>
            <a:spLocks noGrp="1"/>
          </p:cNvSpPr>
          <p:nvPr>
            <p:ph type="sldNum" sz="quarter" idx="3"/>
          </p:nvPr>
        </p:nvSpPr>
        <p:spPr>
          <a:xfrm>
            <a:off x="4024313" y="9720263"/>
            <a:ext cx="3078163" cy="514350"/>
          </a:xfrm>
          <a:prstGeom prst="rect">
            <a:avLst/>
          </a:prstGeom>
        </p:spPr>
        <p:txBody>
          <a:bodyPr vert="horz" lIns="91440" tIns="45720" rIns="91440" bIns="45720" rtlCol="0" anchor="b"/>
          <a:lstStyle>
            <a:lvl1pPr algn="r">
              <a:defRPr sz="1245"/>
            </a:lvl1pPr>
          </a:lstStyle>
          <a:p>
            <a:pPr fontAlgn="auto"/>
            <a:fld id="{8D4E0FC9-F1F8-4FAE-9988-3BA365CFD46F}" type="slidenum">
              <a:rPr lang="zh-CN" altLang="en-US" sz="1245"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6C8D182-E4C8-4120-9249-FC9774456FFA}" type="datetimeFigureOut">
              <a:rPr lang="zh-CN" altLang="en-US" strike="noStrike" noProof="1" smtClean="0">
                <a:latin typeface="+mn-lt"/>
                <a:ea typeface="+mn-ea"/>
                <a:cs typeface="+mn-cs"/>
              </a:rPr>
            </a:fld>
            <a:endParaRPr lang="zh-CN" altLang="en-US" strike="noStrike" noProof="1"/>
          </a:p>
        </p:txBody>
      </p:sp>
      <p:sp>
        <p:nvSpPr>
          <p:cNvPr id="26628" name="幻灯片图像占位符 3"/>
          <p:cNvSpPr>
            <a:spLocks noGrp="1" noRot="1" noChangeAspect="1"/>
          </p:cNvSpPr>
          <p:nvPr>
            <p:ph type="sldImg"/>
          </p:nvPr>
        </p:nvSpPr>
        <p:spPr>
          <a:xfrm>
            <a:off x="482600" y="1279525"/>
            <a:ext cx="6140450" cy="3454400"/>
          </a:xfrm>
          <a:prstGeom prst="rect">
            <a:avLst/>
          </a:prstGeom>
          <a:noFill/>
          <a:ln w="12700" cap="flat" cmpd="sng">
            <a:solidFill>
              <a:srgbClr val="000000"/>
            </a:solidFill>
            <a:prstDash val="solid"/>
            <a:round/>
            <a:headEnd type="none" w="med" len="med"/>
            <a:tailEnd type="none" w="med" len="med"/>
          </a:ln>
        </p:spPr>
      </p:sp>
      <p:sp>
        <p:nvSpPr>
          <p:cNvPr id="26629" name="备注占位符 4"/>
          <p:cNvSpPr>
            <a:spLocks noGrp="1"/>
          </p:cNvSpPr>
          <p:nvPr>
            <p:ph type="body" sz="quarter"/>
          </p:nvPr>
        </p:nvSpPr>
        <p:spPr>
          <a:xfrm>
            <a:off x="711200" y="4926013"/>
            <a:ext cx="5683250" cy="4029075"/>
          </a:xfrm>
          <a:prstGeom prst="rect">
            <a:avLst/>
          </a:prstGeom>
          <a:noFill/>
          <a:ln w="9525">
            <a:noFill/>
          </a:ln>
        </p:spPr>
        <p:txBody>
          <a:bodyPr vert="horz" lIns="91440" tIns="45720" rIns="91440" bIns="45720" anchor="t" anchorCtr="0"/>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1850"/>
            <a:ext cx="3078163" cy="512763"/>
          </a:xfrm>
          <a:prstGeom prst="rect">
            <a:avLst/>
          </a:prstGeom>
        </p:spPr>
        <p:txBody>
          <a:bodyPr vert="horz" lIns="91440" tIns="45720" rIns="91440" bIns="45720" rtlCol="0" anchor="b"/>
          <a:lstStyle>
            <a:lvl1pPr algn="r">
              <a:defRPr sz="1200"/>
            </a:lvl1pPr>
          </a:lstStyle>
          <a:p>
            <a:pPr fontAlgn="auto"/>
            <a:fld id="{85D0DACE-38E0-42D2-9336-2B707D34BC6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0" Type="http://schemas.openxmlformats.org/officeDocument/2006/relationships/tags" Target="../tags/tag76.xml"/><Relationship Id="rId2" Type="http://schemas.openxmlformats.org/officeDocument/2006/relationships/image" Target="../media/image3.jpeg"/><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image" Target="../media/image2.png"/><Relationship Id="rId5" Type="http://schemas.openxmlformats.org/officeDocument/2006/relationships/tags" Target="../tags/tag81.xml"/><Relationship Id="rId4" Type="http://schemas.openxmlformats.org/officeDocument/2006/relationships/image" Target="../media/image5.jpeg"/><Relationship Id="rId3" Type="http://schemas.openxmlformats.org/officeDocument/2006/relationships/tags" Target="../tags/tag80.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image" Target="../media/image2.pn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0" Type="http://schemas.openxmlformats.org/officeDocument/2006/relationships/tags" Target="../tags/tag161.xml"/><Relationship Id="rId2" Type="http://schemas.openxmlformats.org/officeDocument/2006/relationships/image" Target="../media/image3.jpeg"/><Relationship Id="rId19" Type="http://schemas.openxmlformats.org/officeDocument/2006/relationships/tags" Target="../tags/tag160.xml"/><Relationship Id="rId18" Type="http://schemas.openxmlformats.org/officeDocument/2006/relationships/tags" Target="../tags/tag159.xml"/><Relationship Id="rId17" Type="http://schemas.openxmlformats.org/officeDocument/2006/relationships/tags" Target="../tags/tag158.xml"/><Relationship Id="rId16" Type="http://schemas.openxmlformats.org/officeDocument/2006/relationships/tags" Target="../tags/tag157.xml"/><Relationship Id="rId15" Type="http://schemas.openxmlformats.org/officeDocument/2006/relationships/tags" Target="../tags/tag156.xml"/><Relationship Id="rId14" Type="http://schemas.openxmlformats.org/officeDocument/2006/relationships/tags" Target="../tags/tag155.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image" Target="../media/image2.png"/><Relationship Id="rId5" Type="http://schemas.openxmlformats.org/officeDocument/2006/relationships/tags" Target="../tags/tag166.xml"/><Relationship Id="rId4" Type="http://schemas.openxmlformats.org/officeDocument/2006/relationships/image" Target="../media/image5.jpeg"/><Relationship Id="rId3" Type="http://schemas.openxmlformats.org/officeDocument/2006/relationships/tags" Target="../tags/tag165.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封面">
    <p:bg>
      <p:bgPr>
        <a:noFill/>
        <a:effectLst/>
      </p:bgPr>
    </p:bg>
    <p:spTree>
      <p:nvGrpSpPr>
        <p:cNvPr id="1" name=""/>
        <p:cNvGrpSpPr/>
        <p:nvPr/>
      </p:nvGrpSpPr>
      <p:grpSpPr>
        <a:xfrm>
          <a:off x="0" y="0"/>
          <a:ext cx="0" cy="0"/>
          <a:chOff x="0" y="0"/>
          <a:chExt cx="0" cy="0"/>
        </a:xfrm>
      </p:grpSpPr>
      <p:pic>
        <p:nvPicPr>
          <p:cNvPr id="2051" name="图片 10" descr="封面"/>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8" name="矩形 7"/>
          <p:cNvSpPr/>
          <p:nvPr userDrawn="1">
            <p:custDataLst>
              <p:tags r:id="rId3"/>
            </p:custDataLst>
          </p:nvPr>
        </p:nvSpPr>
        <p:spPr>
          <a:xfrm>
            <a:off x="811213" y="6148388"/>
            <a:ext cx="104775" cy="255588"/>
          </a:xfrm>
          <a:prstGeom prst="rect">
            <a:avLst/>
          </a:prstGeom>
          <a:solidFill>
            <a:srgbClr val="1DAAFA"/>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zh-CN" altLang="en-US" strike="noStrike" noProof="1"/>
          </a:p>
        </p:txBody>
      </p:sp>
      <p:pic>
        <p:nvPicPr>
          <p:cNvPr id="2053" name="图片 8" descr="深度科技LOGO标准(1)"/>
          <p:cNvPicPr>
            <a:picLocks noChangeAspect="1"/>
          </p:cNvPicPr>
          <p:nvPr userDrawn="1">
            <p:custDataLst>
              <p:tags r:id="rId4"/>
            </p:custDataLst>
          </p:nvPr>
        </p:nvPicPr>
        <p:blipFill>
          <a:blip r:embed="rId5"/>
          <a:stretch>
            <a:fillRect/>
          </a:stretch>
        </p:blipFill>
        <p:spPr>
          <a:xfrm>
            <a:off x="811213" y="355600"/>
            <a:ext cx="1404937" cy="498475"/>
          </a:xfrm>
          <a:prstGeom prst="rect">
            <a:avLst/>
          </a:prstGeom>
          <a:noFill/>
          <a:ln w="9525">
            <a:noFill/>
          </a:ln>
        </p:spPr>
      </p:pic>
      <p:sp>
        <p:nvSpPr>
          <p:cNvPr id="2054" name="文本框 14"/>
          <p:cNvSpPr txBox="1"/>
          <p:nvPr userDrawn="1">
            <p:custDataLst>
              <p:tags r:id="rId6"/>
            </p:custDataLst>
          </p:nvPr>
        </p:nvSpPr>
        <p:spPr>
          <a:xfrm>
            <a:off x="939800" y="6126163"/>
            <a:ext cx="1841500" cy="354012"/>
          </a:xfrm>
          <a:prstGeom prst="rect">
            <a:avLst/>
          </a:prstGeom>
          <a:noFill/>
          <a:ln w="9525">
            <a:noFill/>
          </a:ln>
        </p:spPr>
        <p:txBody>
          <a:bodyPr wrap="square" anchor="t" anchorCtr="0"/>
          <a:p>
            <a:pPr lvl="0" algn="dist"/>
            <a:r>
              <a:rPr lang="zh-CN" altLang="en-US" sz="1400">
                <a:solidFill>
                  <a:schemeClr val="bg1"/>
                </a:solidFill>
                <a:latin typeface="Noto Sans CJK SC Medium" panose="020B0600000000000000" charset="-122"/>
                <a:ea typeface="Noto Sans CJK SC Medium" panose="020B0600000000000000" charset="-122"/>
                <a:cs typeface="Noto Sans CJK SC Medium" panose="020B0600000000000000" charset="-122"/>
              </a:rPr>
              <a:t>以用为本</a:t>
            </a:r>
            <a:r>
              <a:rPr lang="en-US" altLang="zh-CN" sz="1400">
                <a:solidFill>
                  <a:schemeClr val="bg1"/>
                </a:solidFill>
                <a:latin typeface="Noto Sans CJK SC Medium" panose="020B0600000000000000" charset="-122"/>
                <a:ea typeface="Noto Sans CJK SC Medium" panose="020B0600000000000000" charset="-122"/>
                <a:cs typeface="Noto Sans CJK SC Medium" panose="020B0600000000000000" charset="-122"/>
              </a:rPr>
              <a:t> </a:t>
            </a:r>
            <a:r>
              <a:rPr lang="zh-CN" altLang="en-US" sz="1400">
                <a:solidFill>
                  <a:schemeClr val="bg1"/>
                </a:solidFill>
                <a:latin typeface="Noto Sans CJK SC Medium" panose="020B0600000000000000" charset="-122"/>
                <a:ea typeface="Noto Sans CJK SC Medium" panose="020B0600000000000000" charset="-122"/>
                <a:cs typeface="Noto Sans CJK SC Medium" panose="020B0600000000000000" charset="-122"/>
              </a:rPr>
              <a:t>拥抱创新</a:t>
            </a:r>
            <a:endParaRPr lang="zh-CN" altLang="en-US" sz="1400">
              <a:solidFill>
                <a:schemeClr val="bg1"/>
              </a:solidFill>
              <a:latin typeface="Noto Sans CJK SC Medium" panose="020B0600000000000000" charset="-122"/>
              <a:ea typeface="Noto Sans CJK SC Medium" panose="020B0600000000000000" charset="-122"/>
              <a:cs typeface="Noto Sans CJK SC Medium" panose="020B0600000000000000" charset="-122"/>
            </a:endParaRPr>
          </a:p>
        </p:txBody>
      </p:sp>
      <p:sp>
        <p:nvSpPr>
          <p:cNvPr id="2055" name="文本框 11"/>
          <p:cNvSpPr txBox="1"/>
          <p:nvPr userDrawn="1">
            <p:custDataLst>
              <p:tags r:id="rId7"/>
            </p:custDataLst>
          </p:nvPr>
        </p:nvSpPr>
        <p:spPr>
          <a:xfrm>
            <a:off x="8818563" y="6148388"/>
            <a:ext cx="2589212" cy="275590"/>
          </a:xfrm>
          <a:prstGeom prst="rect">
            <a:avLst/>
          </a:prstGeom>
          <a:noFill/>
          <a:ln w="9525">
            <a:noFill/>
          </a:ln>
        </p:spPr>
        <p:txBody>
          <a:bodyPr wrap="square" anchor="t" anchorCtr="0">
            <a:spAutoFit/>
          </a:bodyPr>
          <a:p>
            <a:pPr lvl="0" algn="dist"/>
            <a:r>
              <a:rPr lang="en-US" altLang="zh-CN" sz="1200" b="1" dirty="0">
                <a:solidFill>
                  <a:schemeClr val="bg2"/>
                </a:solidFill>
                <a:latin typeface="Noto Sans CJK SC Medium" panose="020B0600000000000000" charset="-122"/>
                <a:ea typeface="Noto Sans CJK SC Medium" panose="020B0600000000000000" charset="-122"/>
              </a:rPr>
              <a:t>www.deepin.org</a:t>
            </a:r>
            <a:endParaRPr lang="en-US" altLang="zh-CN" sz="1200" b="1" dirty="0">
              <a:solidFill>
                <a:schemeClr val="bg2"/>
              </a:solidFill>
              <a:latin typeface="Noto Sans CJK SC Medium" panose="020B0600000000000000" charset="-122"/>
              <a:ea typeface="Noto Sans CJK SC Medium" panose="020B0600000000000000" charset="-122"/>
            </a:endParaRPr>
          </a:p>
        </p:txBody>
      </p:sp>
      <p:sp>
        <p:nvSpPr>
          <p:cNvPr id="2" name="标题 1"/>
          <p:cNvSpPr>
            <a:spLocks noGrp="1"/>
          </p:cNvSpPr>
          <p:nvPr>
            <p:ph type="ctrTitle" hasCustomPrompt="1"/>
          </p:nvPr>
        </p:nvSpPr>
        <p:spPr>
          <a:xfrm>
            <a:off x="812165" y="1141095"/>
            <a:ext cx="8646795" cy="2186940"/>
          </a:xfrm>
        </p:spPr>
        <p:txBody>
          <a:bodyPr anchor="b">
            <a:normAutofit/>
          </a:bodyPr>
          <a:lstStyle>
            <a:lvl1pPr algn="l">
              <a:lnSpc>
                <a:spcPct val="130000"/>
              </a:lnSpc>
              <a:defRPr sz="6600">
                <a:solidFill>
                  <a:schemeClr val="bg1"/>
                </a:solidFill>
                <a:effectLst/>
                <a:latin typeface="Noto Sans CJK SC Medium" panose="020B0600000000000000" charset="-122"/>
                <a:ea typeface="Noto Sans CJK SC Medium" panose="020B0600000000000000" charset="-122"/>
              </a:defRPr>
            </a:lvl1pPr>
          </a:lstStyle>
          <a:p>
            <a:pPr fontAlgn="auto"/>
            <a:r>
              <a:rPr lang="zh-CN" altLang="en-US" strike="noStrike" noProof="1" dirty="0"/>
              <a:t>单击此处添加标题</a:t>
            </a:r>
            <a:endParaRPr lang="zh-CN" altLang="en-US" strike="noStrike" noProof="1" dirty="0"/>
          </a:p>
        </p:txBody>
      </p:sp>
      <p:sp>
        <p:nvSpPr>
          <p:cNvPr id="3" name="副标题 2"/>
          <p:cNvSpPr>
            <a:spLocks noGrp="1"/>
          </p:cNvSpPr>
          <p:nvPr>
            <p:ph type="subTitle" idx="1" hasCustomPrompt="1"/>
          </p:nvPr>
        </p:nvSpPr>
        <p:spPr>
          <a:xfrm>
            <a:off x="812165" y="3501390"/>
            <a:ext cx="8646795" cy="636270"/>
          </a:xfrm>
        </p:spPr>
        <p:txBody>
          <a:bodyPr>
            <a:normAutofit/>
          </a:bodyPr>
          <a:lstStyle>
            <a:lvl1pPr marL="0" indent="0" algn="l">
              <a:buNone/>
              <a:defRPr sz="2400">
                <a:solidFill>
                  <a:schemeClr val="bg1"/>
                </a:solidFill>
                <a:effectLst/>
                <a:latin typeface="Noto Sans CJK SC Medium" panose="020B0600000000000000" charset="-122"/>
                <a:ea typeface="Noto Sans CJK SC Medium" panose="020B0600000000000000"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单击此处添加副标题</a:t>
            </a:r>
            <a:endParaRPr lang="zh-CN" altLang="en-US" strike="noStrike" noProof="1" dirty="0"/>
          </a:p>
        </p:txBody>
      </p:sp>
      <p:sp>
        <p:nvSpPr>
          <p:cNvPr id="15" name="文本占位符 12"/>
          <p:cNvSpPr>
            <a:spLocks noGrp="1"/>
          </p:cNvSpPr>
          <p:nvPr>
            <p:ph type="body" sz="quarter" idx="11" hasCustomPrompt="1"/>
          </p:nvPr>
        </p:nvSpPr>
        <p:spPr>
          <a:xfrm>
            <a:off x="812165" y="4839970"/>
            <a:ext cx="8646795" cy="505460"/>
          </a:xfrm>
          <a:prstGeom prst="rect">
            <a:avLst/>
          </a:prstGeom>
        </p:spPr>
        <p:txBody>
          <a:bodyPr anchor="t"/>
          <a:lstStyle>
            <a:lvl1pPr marL="0" indent="0" algn="l">
              <a:buFontTx/>
              <a:buNone/>
              <a:defRPr sz="1800" b="0" i="0">
                <a:solidFill>
                  <a:schemeClr val="bg1"/>
                </a:solidFill>
                <a:latin typeface="Noto Sans CJK SC" panose="020B0500000000000000" charset="-122"/>
                <a:ea typeface="Noto Sans CJK SC" panose="020B0500000000000000" charset="-122"/>
              </a:defRPr>
            </a:lvl1pPr>
          </a:lstStyle>
          <a:p>
            <a:pPr lvl="0" fontAlgn="auto"/>
            <a:r>
              <a:rPr kumimoji="1" lang="zh-CN" altLang="en-US" strike="noStrike" noProof="1" dirty="0"/>
              <a:t>单击此处编辑标题样式</a:t>
            </a:r>
            <a:endParaRPr kumimoji="1"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1267"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6" name="矩形 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0" name="文本占位符 6"/>
          <p:cNvSpPr>
            <a:spLocks noGrp="1"/>
          </p:cNvSpPr>
          <p:nvPr>
            <p:ph type="body" sz="quarter" idx="10" hasCustomPrompt="1"/>
          </p:nvPr>
        </p:nvSpPr>
        <p:spPr>
          <a:xfrm>
            <a:off x="2029460" y="204089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3" name="文本占位符 13"/>
          <p:cNvSpPr>
            <a:spLocks noGrp="1"/>
          </p:cNvSpPr>
          <p:nvPr>
            <p:ph type="body" sz="quarter" idx="12" hasCustomPrompt="1"/>
          </p:nvPr>
        </p:nvSpPr>
        <p:spPr>
          <a:xfrm>
            <a:off x="2029460" y="252603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9" name="文本占位符 6"/>
          <p:cNvSpPr>
            <a:spLocks noGrp="1"/>
          </p:cNvSpPr>
          <p:nvPr>
            <p:ph type="body" sz="quarter" idx="13" hasCustomPrompt="1"/>
          </p:nvPr>
        </p:nvSpPr>
        <p:spPr>
          <a:xfrm>
            <a:off x="6997700" y="204089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0" name="文本占位符 13"/>
          <p:cNvSpPr>
            <a:spLocks noGrp="1"/>
          </p:cNvSpPr>
          <p:nvPr>
            <p:ph type="body" sz="quarter" idx="14" hasCustomPrompt="1"/>
          </p:nvPr>
        </p:nvSpPr>
        <p:spPr>
          <a:xfrm>
            <a:off x="6997700" y="252603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7" name="文本占位符 6"/>
          <p:cNvSpPr>
            <a:spLocks noGrp="1"/>
          </p:cNvSpPr>
          <p:nvPr>
            <p:ph type="body" sz="quarter" idx="15" hasCustomPrompt="1"/>
          </p:nvPr>
        </p:nvSpPr>
        <p:spPr>
          <a:xfrm>
            <a:off x="2029460" y="349250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16" hasCustomPrompt="1"/>
          </p:nvPr>
        </p:nvSpPr>
        <p:spPr>
          <a:xfrm>
            <a:off x="2029460" y="3968115"/>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40" name="文本占位符 6"/>
          <p:cNvSpPr>
            <a:spLocks noGrp="1"/>
          </p:cNvSpPr>
          <p:nvPr>
            <p:ph type="body" sz="quarter" idx="17" hasCustomPrompt="1"/>
          </p:nvPr>
        </p:nvSpPr>
        <p:spPr>
          <a:xfrm>
            <a:off x="6997700" y="349250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41" name="文本占位符 13"/>
          <p:cNvSpPr>
            <a:spLocks noGrp="1"/>
          </p:cNvSpPr>
          <p:nvPr>
            <p:ph type="body" sz="quarter" idx="18" hasCustomPrompt="1"/>
          </p:nvPr>
        </p:nvSpPr>
        <p:spPr>
          <a:xfrm>
            <a:off x="6997700" y="3968115"/>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4" name="文本占位符 6"/>
          <p:cNvSpPr>
            <a:spLocks noGrp="1"/>
          </p:cNvSpPr>
          <p:nvPr>
            <p:ph type="body" sz="quarter" idx="19" hasCustomPrompt="1"/>
          </p:nvPr>
        </p:nvSpPr>
        <p:spPr>
          <a:xfrm>
            <a:off x="2029460" y="4906645"/>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5" name="文本占位符 13"/>
          <p:cNvSpPr>
            <a:spLocks noGrp="1"/>
          </p:cNvSpPr>
          <p:nvPr>
            <p:ph type="body" sz="quarter" idx="20" hasCustomPrompt="1"/>
          </p:nvPr>
        </p:nvSpPr>
        <p:spPr>
          <a:xfrm>
            <a:off x="2029460" y="538226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6" name="文本占位符 6"/>
          <p:cNvSpPr>
            <a:spLocks noGrp="1"/>
          </p:cNvSpPr>
          <p:nvPr>
            <p:ph type="body" sz="quarter" idx="21" hasCustomPrompt="1"/>
          </p:nvPr>
        </p:nvSpPr>
        <p:spPr>
          <a:xfrm>
            <a:off x="6997700" y="4906645"/>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1" name="文本占位符 13"/>
          <p:cNvSpPr>
            <a:spLocks noGrp="1"/>
          </p:cNvSpPr>
          <p:nvPr>
            <p:ph type="body" sz="quarter" idx="22" hasCustomPrompt="1"/>
          </p:nvPr>
        </p:nvSpPr>
        <p:spPr>
          <a:xfrm>
            <a:off x="6997700" y="538226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2291"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6" name="矩形 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44" name="文本占位符 13"/>
          <p:cNvSpPr>
            <a:spLocks noGrp="1"/>
          </p:cNvSpPr>
          <p:nvPr>
            <p:ph type="body" sz="quarter" idx="13" hasCustomPrompt="1"/>
          </p:nvPr>
        </p:nvSpPr>
        <p:spPr>
          <a:xfrm>
            <a:off x="1548130" y="2567305"/>
            <a:ext cx="4434205" cy="117157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45" name="文本占位符 6"/>
          <p:cNvSpPr>
            <a:spLocks noGrp="1"/>
          </p:cNvSpPr>
          <p:nvPr>
            <p:ph type="body" sz="quarter" idx="14" hasCustomPrompt="1"/>
          </p:nvPr>
        </p:nvSpPr>
        <p:spPr>
          <a:xfrm>
            <a:off x="1548130" y="2083435"/>
            <a:ext cx="394652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61" name="文本占位符 13"/>
          <p:cNvSpPr>
            <a:spLocks noGrp="1"/>
          </p:cNvSpPr>
          <p:nvPr>
            <p:ph type="body" sz="quarter" idx="15" hasCustomPrompt="1"/>
          </p:nvPr>
        </p:nvSpPr>
        <p:spPr>
          <a:xfrm>
            <a:off x="6737985" y="2567305"/>
            <a:ext cx="3946525" cy="144780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2" name="文本占位符 6"/>
          <p:cNvSpPr>
            <a:spLocks noGrp="1"/>
          </p:cNvSpPr>
          <p:nvPr>
            <p:ph type="body" sz="quarter" idx="16" hasCustomPrompt="1"/>
          </p:nvPr>
        </p:nvSpPr>
        <p:spPr>
          <a:xfrm>
            <a:off x="6737985" y="2083435"/>
            <a:ext cx="394652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63" name="文本占位符 13"/>
          <p:cNvSpPr>
            <a:spLocks noGrp="1"/>
          </p:cNvSpPr>
          <p:nvPr>
            <p:ph type="body" sz="quarter" idx="17" hasCustomPrompt="1"/>
          </p:nvPr>
        </p:nvSpPr>
        <p:spPr>
          <a:xfrm>
            <a:off x="6737985" y="4753610"/>
            <a:ext cx="3946525" cy="144780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4" name="文本占位符 6"/>
          <p:cNvSpPr>
            <a:spLocks noGrp="1"/>
          </p:cNvSpPr>
          <p:nvPr>
            <p:ph type="body" sz="quarter" idx="18" hasCustomPrompt="1"/>
          </p:nvPr>
        </p:nvSpPr>
        <p:spPr>
          <a:xfrm>
            <a:off x="6737985" y="4269740"/>
            <a:ext cx="394652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15" name="图片占位符 14"/>
          <p:cNvSpPr>
            <a:spLocks noGrp="1"/>
          </p:cNvSpPr>
          <p:nvPr>
            <p:ph type="pic" sz="quarter" idx="27"/>
          </p:nvPr>
        </p:nvSpPr>
        <p:spPr>
          <a:xfrm>
            <a:off x="1557655" y="4015105"/>
            <a:ext cx="2129155" cy="195516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 name="图片占位符 4"/>
          <p:cNvSpPr>
            <a:spLocks noGrp="1"/>
          </p:cNvSpPr>
          <p:nvPr>
            <p:ph type="pic" sz="quarter" idx="28"/>
          </p:nvPr>
        </p:nvSpPr>
        <p:spPr>
          <a:xfrm>
            <a:off x="3853180" y="4015105"/>
            <a:ext cx="2129155" cy="195516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3315"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9" name="文本占位符 13"/>
          <p:cNvSpPr>
            <a:spLocks noGrp="1"/>
          </p:cNvSpPr>
          <p:nvPr>
            <p:ph type="body" sz="quarter" idx="13" hasCustomPrompt="1"/>
          </p:nvPr>
        </p:nvSpPr>
        <p:spPr>
          <a:xfrm>
            <a:off x="6513195" y="2630170"/>
            <a:ext cx="4512945" cy="1447800"/>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10" name="文本占位符 6"/>
          <p:cNvSpPr>
            <a:spLocks noGrp="1"/>
          </p:cNvSpPr>
          <p:nvPr>
            <p:ph type="body" sz="quarter" idx="14" hasCustomPrompt="1"/>
          </p:nvPr>
        </p:nvSpPr>
        <p:spPr>
          <a:xfrm>
            <a:off x="6513043" y="2128847"/>
            <a:ext cx="4981350" cy="491474"/>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11" name="文本占位符 13"/>
          <p:cNvSpPr>
            <a:spLocks noGrp="1"/>
          </p:cNvSpPr>
          <p:nvPr>
            <p:ph type="body" sz="quarter" idx="15" hasCustomPrompt="1"/>
          </p:nvPr>
        </p:nvSpPr>
        <p:spPr>
          <a:xfrm>
            <a:off x="6513195" y="4665345"/>
            <a:ext cx="4512945" cy="1322070"/>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12" name="文本占位符 6"/>
          <p:cNvSpPr>
            <a:spLocks noGrp="1"/>
          </p:cNvSpPr>
          <p:nvPr>
            <p:ph type="body" sz="quarter" idx="16" hasCustomPrompt="1"/>
          </p:nvPr>
        </p:nvSpPr>
        <p:spPr>
          <a:xfrm>
            <a:off x="6513043" y="4164339"/>
            <a:ext cx="4981350" cy="491474"/>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15" name="图片占位符 14"/>
          <p:cNvSpPr>
            <a:spLocks noGrp="1"/>
          </p:cNvSpPr>
          <p:nvPr>
            <p:ph type="pic" sz="quarter" idx="17"/>
          </p:nvPr>
        </p:nvSpPr>
        <p:spPr>
          <a:xfrm>
            <a:off x="1320800" y="2120265"/>
            <a:ext cx="4774565" cy="3887470"/>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4339"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5" name="图片占位符 14"/>
          <p:cNvSpPr>
            <a:spLocks noGrp="1"/>
          </p:cNvSpPr>
          <p:nvPr>
            <p:ph type="pic" sz="quarter" idx="17"/>
          </p:nvPr>
        </p:nvSpPr>
        <p:spPr>
          <a:xfrm>
            <a:off x="1379220"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6" name="图片占位符 14"/>
          <p:cNvSpPr>
            <a:spLocks noGrp="1"/>
          </p:cNvSpPr>
          <p:nvPr>
            <p:ph type="pic" sz="quarter" idx="18"/>
          </p:nvPr>
        </p:nvSpPr>
        <p:spPr>
          <a:xfrm>
            <a:off x="3870325"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7" name="图片占位符 14"/>
          <p:cNvSpPr>
            <a:spLocks noGrp="1"/>
          </p:cNvSpPr>
          <p:nvPr>
            <p:ph type="pic" sz="quarter" idx="19"/>
          </p:nvPr>
        </p:nvSpPr>
        <p:spPr>
          <a:xfrm>
            <a:off x="6361430"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8" name="图片占位符 14"/>
          <p:cNvSpPr>
            <a:spLocks noGrp="1"/>
          </p:cNvSpPr>
          <p:nvPr>
            <p:ph type="pic" sz="quarter" idx="20"/>
          </p:nvPr>
        </p:nvSpPr>
        <p:spPr>
          <a:xfrm>
            <a:off x="8852535"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9" name="文本占位符 6"/>
          <p:cNvSpPr>
            <a:spLocks noGrp="1"/>
          </p:cNvSpPr>
          <p:nvPr>
            <p:ph type="body" sz="quarter" idx="11" hasCustomPrompt="1"/>
          </p:nvPr>
        </p:nvSpPr>
        <p:spPr>
          <a:xfrm>
            <a:off x="1398270" y="4247515"/>
            <a:ext cx="2120265"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20" name="文本占位符 13"/>
          <p:cNvSpPr>
            <a:spLocks noGrp="1"/>
          </p:cNvSpPr>
          <p:nvPr>
            <p:ph type="body" sz="quarter" idx="13" hasCustomPrompt="1"/>
          </p:nvPr>
        </p:nvSpPr>
        <p:spPr>
          <a:xfrm>
            <a:off x="1398270" y="4758690"/>
            <a:ext cx="2119630"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21" name="文本占位符 6"/>
          <p:cNvSpPr>
            <a:spLocks noGrp="1"/>
          </p:cNvSpPr>
          <p:nvPr>
            <p:ph type="body" sz="quarter" idx="21" hasCustomPrompt="1"/>
          </p:nvPr>
        </p:nvSpPr>
        <p:spPr>
          <a:xfrm>
            <a:off x="3870325" y="4247515"/>
            <a:ext cx="2139950"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2" name="文本占位符 13"/>
          <p:cNvSpPr>
            <a:spLocks noGrp="1"/>
          </p:cNvSpPr>
          <p:nvPr>
            <p:ph type="body" sz="quarter" idx="22" hasCustomPrompt="1"/>
          </p:nvPr>
        </p:nvSpPr>
        <p:spPr>
          <a:xfrm>
            <a:off x="3860165" y="4758690"/>
            <a:ext cx="2139950"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23" name="文本占位符 6"/>
          <p:cNvSpPr>
            <a:spLocks noGrp="1"/>
          </p:cNvSpPr>
          <p:nvPr>
            <p:ph type="body" sz="quarter" idx="23" hasCustomPrompt="1"/>
          </p:nvPr>
        </p:nvSpPr>
        <p:spPr>
          <a:xfrm>
            <a:off x="6362065" y="4247515"/>
            <a:ext cx="2130425"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4" name="文本占位符 13"/>
          <p:cNvSpPr>
            <a:spLocks noGrp="1"/>
          </p:cNvSpPr>
          <p:nvPr>
            <p:ph type="body" sz="quarter" idx="24" hasCustomPrompt="1"/>
          </p:nvPr>
        </p:nvSpPr>
        <p:spPr>
          <a:xfrm>
            <a:off x="6361430" y="4758690"/>
            <a:ext cx="2139315"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25" name="文本占位符 6"/>
          <p:cNvSpPr>
            <a:spLocks noGrp="1"/>
          </p:cNvSpPr>
          <p:nvPr>
            <p:ph type="body" sz="quarter" idx="25" hasCustomPrompt="1"/>
          </p:nvPr>
        </p:nvSpPr>
        <p:spPr>
          <a:xfrm>
            <a:off x="8872220" y="4247515"/>
            <a:ext cx="2120265"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6" name="文本占位符 13"/>
          <p:cNvSpPr>
            <a:spLocks noGrp="1"/>
          </p:cNvSpPr>
          <p:nvPr>
            <p:ph type="body" sz="quarter" idx="26" hasCustomPrompt="1"/>
          </p:nvPr>
        </p:nvSpPr>
        <p:spPr>
          <a:xfrm>
            <a:off x="8868410" y="4758690"/>
            <a:ext cx="2125980"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3" name="文本占位符 3"/>
          <p:cNvSpPr>
            <a:spLocks noGrp="1"/>
          </p:cNvSpPr>
          <p:nvPr>
            <p:ph type="body" sz="quarter" idx="27"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8"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9"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38" name="矩形 37"/>
          <p:cNvSpPr/>
          <p:nvPr userDrawn="1"/>
        </p:nvSpPr>
        <p:spPr>
          <a:xfrm>
            <a:off x="3911600" y="2219325"/>
            <a:ext cx="2435225" cy="2422525"/>
          </a:xfrm>
          <a:prstGeom prst="rect">
            <a:avLst/>
          </a:prstGeom>
          <a:solidFill>
            <a:srgbClr val="145CE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z="3200" strike="noStrike" noProof="1">
              <a:latin typeface="Source Han Sans SC Normal" charset="-122"/>
              <a:ea typeface="Source Han Sans SC Normal" charset="-122"/>
            </a:endParaRPr>
          </a:p>
        </p:txBody>
      </p:sp>
      <p:sp>
        <p:nvSpPr>
          <p:cNvPr id="15364"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42" name="矩形 41"/>
          <p:cNvSpPr/>
          <p:nvPr userDrawn="1">
            <p:custDataLst>
              <p:tags r:id="rId6"/>
            </p:custDataLst>
          </p:nvPr>
        </p:nvSpPr>
        <p:spPr>
          <a:xfrm>
            <a:off x="8945563" y="2219325"/>
            <a:ext cx="1828800" cy="2417763"/>
          </a:xfrm>
          <a:prstGeom prst="rect">
            <a:avLst/>
          </a:prstGeom>
          <a:solidFill>
            <a:srgbClr val="145CE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z="3200" strike="noStrike" noProof="1">
              <a:latin typeface="Source Han Sans SC Normal" charset="-122"/>
              <a:ea typeface="Source Han Sans SC Normal" charset="-122"/>
            </a:endParaRPr>
          </a:p>
        </p:txBody>
      </p:sp>
      <p:sp>
        <p:nvSpPr>
          <p:cNvPr id="47" name="矩形 46"/>
          <p:cNvSpPr/>
          <p:nvPr userDrawn="1">
            <p:custDataLst>
              <p:tags r:id="rId7"/>
            </p:custDataLst>
          </p:nvPr>
        </p:nvSpPr>
        <p:spPr>
          <a:xfrm>
            <a:off x="5430838" y="4641850"/>
            <a:ext cx="2738438" cy="1287463"/>
          </a:xfrm>
          <a:prstGeom prst="rect">
            <a:avLst/>
          </a:prstGeom>
          <a:solidFill>
            <a:srgbClr val="1DAAF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z="3200" strike="noStrike" noProof="1">
              <a:latin typeface="Source Han Sans SC Normal" charset="-122"/>
              <a:ea typeface="Source Han Sans SC Normal" charset="-122"/>
            </a:endParaRPr>
          </a:p>
        </p:txBody>
      </p:sp>
      <p:sp>
        <p:nvSpPr>
          <p:cNvPr id="15" name="图片占位符 14"/>
          <p:cNvSpPr>
            <a:spLocks noGrp="1"/>
          </p:cNvSpPr>
          <p:nvPr>
            <p:ph type="pic" sz="quarter" idx="17"/>
          </p:nvPr>
        </p:nvSpPr>
        <p:spPr>
          <a:xfrm>
            <a:off x="1299845" y="2218690"/>
            <a:ext cx="2599055" cy="2421255"/>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9" name="文本占位符 6"/>
          <p:cNvSpPr>
            <a:spLocks noGrp="1"/>
          </p:cNvSpPr>
          <p:nvPr>
            <p:ph type="body" sz="quarter" idx="11" hasCustomPrompt="1"/>
          </p:nvPr>
        </p:nvSpPr>
        <p:spPr>
          <a:xfrm>
            <a:off x="4036060" y="3349625"/>
            <a:ext cx="1589405" cy="353695"/>
          </a:xfrm>
          <a:prstGeom prst="rect">
            <a:avLst/>
          </a:prstGeom>
        </p:spPr>
        <p:txBody>
          <a:bodyPr/>
          <a:lstStyle>
            <a:lvl1pPr marL="0" indent="0" algn="l">
              <a:buFont typeface="Wingdings" panose="05000000000000000000" pitchFamily="2" charset="2"/>
              <a:buNone/>
              <a:defRPr sz="1800" b="0" i="0">
                <a:solidFill>
                  <a:schemeClr val="bg1"/>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20" name="文本占位符 13"/>
          <p:cNvSpPr>
            <a:spLocks noGrp="1"/>
          </p:cNvSpPr>
          <p:nvPr>
            <p:ph type="body" sz="quarter" idx="13" hasCustomPrompt="1"/>
          </p:nvPr>
        </p:nvSpPr>
        <p:spPr>
          <a:xfrm>
            <a:off x="4036060" y="3759835"/>
            <a:ext cx="2059940" cy="586740"/>
          </a:xfrm>
          <a:prstGeom prst="rect">
            <a:avLst/>
          </a:prstGeom>
        </p:spPr>
        <p:txBody>
          <a:bodyPr/>
          <a:lstStyle>
            <a:lvl1pPr marL="0" indent="0" algn="l">
              <a:buFontTx/>
              <a:buNone/>
              <a:defRPr sz="1200" b="0" i="0">
                <a:solidFill>
                  <a:schemeClr val="bg1"/>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a:t>
            </a:r>
            <a:endParaRPr kumimoji="1" lang="zh-CN" altLang="en-US" strike="noStrike" noProof="1" dirty="0"/>
          </a:p>
        </p:txBody>
      </p:sp>
      <p:sp>
        <p:nvSpPr>
          <p:cNvPr id="6" name="文本占位符 3"/>
          <p:cNvSpPr>
            <a:spLocks noGrp="1"/>
          </p:cNvSpPr>
          <p:nvPr>
            <p:ph type="body" sz="quarter" idx="27"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8" name="文本占位符 7"/>
          <p:cNvSpPr>
            <a:spLocks noGrp="1"/>
          </p:cNvSpPr>
          <p:nvPr>
            <p:ph type="body" sz="quarter" idx="28"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9" name="文本占位符 3"/>
          <p:cNvSpPr>
            <a:spLocks noGrp="1"/>
          </p:cNvSpPr>
          <p:nvPr>
            <p:ph type="body" sz="quarter" idx="29"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41" name="图片占位符 40"/>
          <p:cNvSpPr>
            <a:spLocks noGrp="1"/>
          </p:cNvSpPr>
          <p:nvPr>
            <p:ph type="pic" sz="quarter" idx="30"/>
          </p:nvPr>
        </p:nvSpPr>
        <p:spPr>
          <a:xfrm>
            <a:off x="6346190" y="2219960"/>
            <a:ext cx="2599055" cy="2421255"/>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43" name="文本占位符 6"/>
          <p:cNvSpPr>
            <a:spLocks noGrp="1"/>
          </p:cNvSpPr>
          <p:nvPr>
            <p:ph type="body" sz="quarter" idx="31" hasCustomPrompt="1"/>
          </p:nvPr>
        </p:nvSpPr>
        <p:spPr>
          <a:xfrm>
            <a:off x="9064625" y="3349625"/>
            <a:ext cx="1589405" cy="353695"/>
          </a:xfrm>
          <a:prstGeom prst="rect">
            <a:avLst/>
          </a:prstGeom>
        </p:spPr>
        <p:txBody>
          <a:bodyPr/>
          <a:lstStyle>
            <a:lvl1pPr marL="0" indent="0" algn="l">
              <a:buFont typeface="Wingdings" panose="05000000000000000000" pitchFamily="2" charset="2"/>
              <a:buNone/>
              <a:defRPr sz="1800" b="0" i="0">
                <a:solidFill>
                  <a:schemeClr val="bg1"/>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44" name="文本占位符 13"/>
          <p:cNvSpPr>
            <a:spLocks noGrp="1"/>
          </p:cNvSpPr>
          <p:nvPr>
            <p:ph type="body" sz="quarter" idx="32" hasCustomPrompt="1"/>
          </p:nvPr>
        </p:nvSpPr>
        <p:spPr>
          <a:xfrm>
            <a:off x="9064625" y="3759835"/>
            <a:ext cx="1589405" cy="586740"/>
          </a:xfrm>
          <a:prstGeom prst="rect">
            <a:avLst/>
          </a:prstGeom>
        </p:spPr>
        <p:txBody>
          <a:bodyPr/>
          <a:lstStyle>
            <a:lvl1pPr marL="0" indent="0" algn="l">
              <a:buFontTx/>
              <a:buNone/>
              <a:defRPr sz="1200" b="0" i="0">
                <a:solidFill>
                  <a:schemeClr val="bg1"/>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46" name="图片占位符 45"/>
          <p:cNvSpPr>
            <a:spLocks noGrp="1"/>
          </p:cNvSpPr>
          <p:nvPr>
            <p:ph type="pic" sz="quarter" idx="34"/>
          </p:nvPr>
        </p:nvSpPr>
        <p:spPr>
          <a:xfrm>
            <a:off x="1299845" y="4641215"/>
            <a:ext cx="4130675" cy="128778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48" name="文本占位符 6"/>
          <p:cNvSpPr>
            <a:spLocks noGrp="1"/>
          </p:cNvSpPr>
          <p:nvPr>
            <p:ph type="body" sz="quarter" idx="35" hasCustomPrompt="1"/>
          </p:nvPr>
        </p:nvSpPr>
        <p:spPr>
          <a:xfrm>
            <a:off x="5574665" y="4932045"/>
            <a:ext cx="1589405" cy="353695"/>
          </a:xfrm>
          <a:prstGeom prst="rect">
            <a:avLst/>
          </a:prstGeom>
        </p:spPr>
        <p:txBody>
          <a:bodyPr/>
          <a:lstStyle>
            <a:lvl1pPr marL="0" indent="0" algn="l">
              <a:buFont typeface="Wingdings" panose="05000000000000000000" pitchFamily="2" charset="2"/>
              <a:buNone/>
              <a:defRPr sz="1800" b="0" i="0">
                <a:solidFill>
                  <a:schemeClr val="bg1"/>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49" name="文本占位符 13"/>
          <p:cNvSpPr>
            <a:spLocks noGrp="1"/>
          </p:cNvSpPr>
          <p:nvPr>
            <p:ph type="body" sz="quarter" idx="36" hasCustomPrompt="1"/>
          </p:nvPr>
        </p:nvSpPr>
        <p:spPr>
          <a:xfrm>
            <a:off x="5574665" y="5342255"/>
            <a:ext cx="2435860" cy="586740"/>
          </a:xfrm>
          <a:prstGeom prst="rect">
            <a:avLst/>
          </a:prstGeom>
        </p:spPr>
        <p:txBody>
          <a:bodyPr/>
          <a:lstStyle>
            <a:lvl1pPr marL="0" indent="0" algn="l">
              <a:buFontTx/>
              <a:buNone/>
              <a:defRPr sz="1200" b="0" i="0">
                <a:solidFill>
                  <a:schemeClr val="bg1"/>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50" name="图片占位符 49"/>
          <p:cNvSpPr>
            <a:spLocks noGrp="1"/>
          </p:cNvSpPr>
          <p:nvPr>
            <p:ph type="pic" sz="quarter" idx="37"/>
          </p:nvPr>
        </p:nvSpPr>
        <p:spPr>
          <a:xfrm>
            <a:off x="8170545" y="4642485"/>
            <a:ext cx="2599055" cy="126111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6387"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3"/>
          <p:cNvSpPr>
            <a:spLocks noGrp="1"/>
          </p:cNvSpPr>
          <p:nvPr>
            <p:ph type="body" sz="quarter" idx="27"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8" name="文本占位符 7"/>
          <p:cNvSpPr>
            <a:spLocks noGrp="1"/>
          </p:cNvSpPr>
          <p:nvPr>
            <p:ph type="body" sz="quarter" idx="28"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9" name="文本占位符 3"/>
          <p:cNvSpPr>
            <a:spLocks noGrp="1"/>
          </p:cNvSpPr>
          <p:nvPr>
            <p:ph type="body" sz="quarter" idx="29"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15" name="图片占位符 14"/>
          <p:cNvSpPr>
            <a:spLocks noGrp="1"/>
          </p:cNvSpPr>
          <p:nvPr>
            <p:ph type="pic" sz="quarter" idx="17"/>
          </p:nvPr>
        </p:nvSpPr>
        <p:spPr>
          <a:xfrm>
            <a:off x="1490345" y="230568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9" name="文本占位符 6"/>
          <p:cNvSpPr>
            <a:spLocks noGrp="1"/>
          </p:cNvSpPr>
          <p:nvPr>
            <p:ph type="body" sz="quarter" idx="11" hasCustomPrompt="1"/>
          </p:nvPr>
        </p:nvSpPr>
        <p:spPr>
          <a:xfrm>
            <a:off x="4062095" y="297053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20" name="文本占位符 13"/>
          <p:cNvSpPr>
            <a:spLocks noGrp="1"/>
          </p:cNvSpPr>
          <p:nvPr>
            <p:ph type="body" sz="quarter" idx="13"/>
          </p:nvPr>
        </p:nvSpPr>
        <p:spPr>
          <a:xfrm>
            <a:off x="4062095" y="333502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
        <p:nvSpPr>
          <p:cNvPr id="50" name="图片占位符 49"/>
          <p:cNvSpPr>
            <a:spLocks noGrp="1"/>
          </p:cNvSpPr>
          <p:nvPr>
            <p:ph type="pic" sz="quarter" idx="30"/>
          </p:nvPr>
        </p:nvSpPr>
        <p:spPr>
          <a:xfrm>
            <a:off x="6386195" y="230568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1" name="文本占位符 6"/>
          <p:cNvSpPr>
            <a:spLocks noGrp="1"/>
          </p:cNvSpPr>
          <p:nvPr>
            <p:ph type="body" sz="quarter" idx="31" hasCustomPrompt="1"/>
          </p:nvPr>
        </p:nvSpPr>
        <p:spPr>
          <a:xfrm>
            <a:off x="8957945" y="297053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52" name="文本占位符 13"/>
          <p:cNvSpPr>
            <a:spLocks noGrp="1"/>
          </p:cNvSpPr>
          <p:nvPr>
            <p:ph type="body" sz="quarter" idx="32"/>
          </p:nvPr>
        </p:nvSpPr>
        <p:spPr>
          <a:xfrm>
            <a:off x="8957945" y="333502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
        <p:nvSpPr>
          <p:cNvPr id="53" name="图片占位符 52"/>
          <p:cNvSpPr>
            <a:spLocks noGrp="1"/>
          </p:cNvSpPr>
          <p:nvPr>
            <p:ph type="pic" sz="quarter" idx="33"/>
          </p:nvPr>
        </p:nvSpPr>
        <p:spPr>
          <a:xfrm>
            <a:off x="1489710" y="423735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4" name="文本占位符 6"/>
          <p:cNvSpPr>
            <a:spLocks noGrp="1"/>
          </p:cNvSpPr>
          <p:nvPr>
            <p:ph type="body" sz="quarter" idx="34" hasCustomPrompt="1"/>
          </p:nvPr>
        </p:nvSpPr>
        <p:spPr>
          <a:xfrm>
            <a:off x="4061460" y="490220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55" name="文本占位符 13"/>
          <p:cNvSpPr>
            <a:spLocks noGrp="1"/>
          </p:cNvSpPr>
          <p:nvPr>
            <p:ph type="body" sz="quarter" idx="35"/>
          </p:nvPr>
        </p:nvSpPr>
        <p:spPr>
          <a:xfrm>
            <a:off x="4061460" y="526669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
        <p:nvSpPr>
          <p:cNvPr id="56" name="图片占位符 55"/>
          <p:cNvSpPr>
            <a:spLocks noGrp="1"/>
          </p:cNvSpPr>
          <p:nvPr>
            <p:ph type="pic" sz="quarter" idx="36"/>
          </p:nvPr>
        </p:nvSpPr>
        <p:spPr>
          <a:xfrm>
            <a:off x="6385560" y="423735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7" name="文本占位符 6"/>
          <p:cNvSpPr>
            <a:spLocks noGrp="1"/>
          </p:cNvSpPr>
          <p:nvPr>
            <p:ph type="body" sz="quarter" idx="37" hasCustomPrompt="1"/>
          </p:nvPr>
        </p:nvSpPr>
        <p:spPr>
          <a:xfrm>
            <a:off x="8957310" y="490220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58" name="文本占位符 13"/>
          <p:cNvSpPr>
            <a:spLocks noGrp="1"/>
          </p:cNvSpPr>
          <p:nvPr>
            <p:ph type="body" sz="quarter" idx="38"/>
          </p:nvPr>
        </p:nvSpPr>
        <p:spPr>
          <a:xfrm>
            <a:off x="8957310" y="526669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7411"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7" name="图表占位符 16"/>
          <p:cNvSpPr>
            <a:spLocks noGrp="1"/>
          </p:cNvSpPr>
          <p:nvPr>
            <p:ph type="chart" sz="quarter" idx="10"/>
          </p:nvPr>
        </p:nvSpPr>
        <p:spPr>
          <a:xfrm>
            <a:off x="1418590" y="2092960"/>
            <a:ext cx="4545965" cy="244030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6" name="图表占位符 5"/>
          <p:cNvSpPr>
            <a:spLocks noGrp="1"/>
          </p:cNvSpPr>
          <p:nvPr>
            <p:ph type="chart" sz="quarter" idx="13"/>
          </p:nvPr>
        </p:nvSpPr>
        <p:spPr>
          <a:xfrm>
            <a:off x="6353810" y="2092960"/>
            <a:ext cx="4545965" cy="244030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37" name="文本占位符 6"/>
          <p:cNvSpPr>
            <a:spLocks noGrp="1"/>
          </p:cNvSpPr>
          <p:nvPr>
            <p:ph type="body" sz="quarter" idx="15" hasCustomPrompt="1"/>
          </p:nvPr>
        </p:nvSpPr>
        <p:spPr>
          <a:xfrm>
            <a:off x="1456690" y="4794885"/>
            <a:ext cx="454596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16" hasCustomPrompt="1"/>
          </p:nvPr>
        </p:nvSpPr>
        <p:spPr>
          <a:xfrm>
            <a:off x="1456690" y="5289550"/>
            <a:ext cx="454596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3" name="文本占位符 6"/>
          <p:cNvSpPr>
            <a:spLocks noGrp="1"/>
          </p:cNvSpPr>
          <p:nvPr>
            <p:ph type="body" sz="quarter" idx="17" hasCustomPrompt="1"/>
          </p:nvPr>
        </p:nvSpPr>
        <p:spPr>
          <a:xfrm>
            <a:off x="6391910" y="4794885"/>
            <a:ext cx="454596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4" name="文本占位符 13"/>
          <p:cNvSpPr>
            <a:spLocks noGrp="1"/>
          </p:cNvSpPr>
          <p:nvPr>
            <p:ph type="body" sz="quarter" idx="18" hasCustomPrompt="1"/>
          </p:nvPr>
        </p:nvSpPr>
        <p:spPr>
          <a:xfrm>
            <a:off x="6391910" y="5289550"/>
            <a:ext cx="454596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8435"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2" name="矩形 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4" name="表格占位符 13"/>
          <p:cNvSpPr>
            <a:spLocks noGrp="1"/>
          </p:cNvSpPr>
          <p:nvPr>
            <p:ph type="tbl" sz="quarter" idx="10"/>
          </p:nvPr>
        </p:nvSpPr>
        <p:spPr>
          <a:xfrm>
            <a:off x="1223645" y="1959610"/>
            <a:ext cx="9946640" cy="2745105"/>
          </a:xfrm>
          <a:prstGeom prst="rect">
            <a:avLst/>
          </a:prstGeom>
        </p:spPr>
        <p:txBody>
          <a:bodyPr/>
          <a:lstStyle>
            <a:lvl1pPr marL="0" indent="0" algn="ctr">
              <a:buFontTx/>
              <a:buNone/>
              <a:defRPr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25" name="文本占位符 6"/>
          <p:cNvSpPr>
            <a:spLocks noGrp="1"/>
          </p:cNvSpPr>
          <p:nvPr>
            <p:ph type="body" sz="quarter" idx="15" hasCustomPrompt="1"/>
          </p:nvPr>
        </p:nvSpPr>
        <p:spPr>
          <a:xfrm>
            <a:off x="1261110"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6" name="文本占位符 13"/>
          <p:cNvSpPr>
            <a:spLocks noGrp="1"/>
          </p:cNvSpPr>
          <p:nvPr>
            <p:ph type="body" sz="quarter" idx="16" hasCustomPrompt="1"/>
          </p:nvPr>
        </p:nvSpPr>
        <p:spPr>
          <a:xfrm>
            <a:off x="1261110"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7" name="文本占位符 6"/>
          <p:cNvSpPr>
            <a:spLocks noGrp="1"/>
          </p:cNvSpPr>
          <p:nvPr>
            <p:ph type="body" sz="quarter" idx="17" hasCustomPrompt="1"/>
          </p:nvPr>
        </p:nvSpPr>
        <p:spPr>
          <a:xfrm>
            <a:off x="3814445" y="5001895"/>
            <a:ext cx="213487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8" name="文本占位符 13"/>
          <p:cNvSpPr>
            <a:spLocks noGrp="1"/>
          </p:cNvSpPr>
          <p:nvPr>
            <p:ph type="body" sz="quarter" idx="18" hasCustomPrompt="1"/>
          </p:nvPr>
        </p:nvSpPr>
        <p:spPr>
          <a:xfrm>
            <a:off x="3814445" y="5427980"/>
            <a:ext cx="213423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9" name="文本占位符 6"/>
          <p:cNvSpPr>
            <a:spLocks noGrp="1"/>
          </p:cNvSpPr>
          <p:nvPr>
            <p:ph type="body" sz="quarter" idx="19" hasCustomPrompt="1"/>
          </p:nvPr>
        </p:nvSpPr>
        <p:spPr>
          <a:xfrm>
            <a:off x="6381115"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0" name="文本占位符 13"/>
          <p:cNvSpPr>
            <a:spLocks noGrp="1"/>
          </p:cNvSpPr>
          <p:nvPr>
            <p:ph type="body" sz="quarter" idx="20" hasCustomPrompt="1"/>
          </p:nvPr>
        </p:nvSpPr>
        <p:spPr>
          <a:xfrm>
            <a:off x="6381115"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1" name="文本占位符 6"/>
          <p:cNvSpPr>
            <a:spLocks noGrp="1"/>
          </p:cNvSpPr>
          <p:nvPr>
            <p:ph type="body" sz="quarter" idx="21" hasCustomPrompt="1"/>
          </p:nvPr>
        </p:nvSpPr>
        <p:spPr>
          <a:xfrm>
            <a:off x="8934450" y="5001895"/>
            <a:ext cx="198120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2" name="文本占位符 13"/>
          <p:cNvSpPr>
            <a:spLocks noGrp="1"/>
          </p:cNvSpPr>
          <p:nvPr>
            <p:ph type="body" sz="quarter" idx="22" hasCustomPrompt="1"/>
          </p:nvPr>
        </p:nvSpPr>
        <p:spPr>
          <a:xfrm>
            <a:off x="8934450" y="5427980"/>
            <a:ext cx="1981200"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5"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9459"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7" name="图表占位符 16"/>
          <p:cNvSpPr>
            <a:spLocks noGrp="1"/>
          </p:cNvSpPr>
          <p:nvPr>
            <p:ph type="chart" sz="quarter" idx="23"/>
          </p:nvPr>
        </p:nvSpPr>
        <p:spPr>
          <a:xfrm>
            <a:off x="1223010" y="1958975"/>
            <a:ext cx="9947910" cy="2755265"/>
          </a:xfrm>
          <a:prstGeom prst="rect">
            <a:avLst/>
          </a:prstGeom>
        </p:spPr>
        <p:txBody>
          <a:bodyPr/>
          <a:lstStyle>
            <a:lvl1pPr marL="0" indent="0" algn="ctr">
              <a:buFontTx/>
              <a:buNone/>
              <a:defRPr b="0" i="0">
                <a:solidFill>
                  <a:schemeClr val="bg1">
                    <a:lumMod val="50000"/>
                  </a:schemeClr>
                </a:solidFill>
                <a:latin typeface="Source Han Sans CN Regular" pitchFamily="34" charset="-128"/>
                <a:ea typeface="Source Han Sans CN Regular" pitchFamily="34" charset="-128"/>
              </a:defRPr>
            </a:lvl1pPr>
          </a:lstStyle>
          <a:p>
            <a:pPr fontAlgn="auto"/>
            <a:endParaRPr kumimoji="1" lang="zh-CN" altLang="en-US" strike="noStrike" noProof="1" dirty="0"/>
          </a:p>
        </p:txBody>
      </p:sp>
      <p:sp>
        <p:nvSpPr>
          <p:cNvPr id="18" name="文本占位符 6"/>
          <p:cNvSpPr>
            <a:spLocks noGrp="1"/>
          </p:cNvSpPr>
          <p:nvPr>
            <p:ph type="body" sz="quarter" idx="15" hasCustomPrompt="1"/>
          </p:nvPr>
        </p:nvSpPr>
        <p:spPr>
          <a:xfrm>
            <a:off x="1261110"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5" name="文本占位符 13"/>
          <p:cNvSpPr>
            <a:spLocks noGrp="1"/>
          </p:cNvSpPr>
          <p:nvPr>
            <p:ph type="body" sz="quarter" idx="16" hasCustomPrompt="1"/>
          </p:nvPr>
        </p:nvSpPr>
        <p:spPr>
          <a:xfrm>
            <a:off x="1261110"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6" name="文本占位符 6"/>
          <p:cNvSpPr>
            <a:spLocks noGrp="1"/>
          </p:cNvSpPr>
          <p:nvPr>
            <p:ph type="body" sz="quarter" idx="17" hasCustomPrompt="1"/>
          </p:nvPr>
        </p:nvSpPr>
        <p:spPr>
          <a:xfrm>
            <a:off x="3814445" y="5001895"/>
            <a:ext cx="213487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7" name="文本占位符 13"/>
          <p:cNvSpPr>
            <a:spLocks noGrp="1"/>
          </p:cNvSpPr>
          <p:nvPr>
            <p:ph type="body" sz="quarter" idx="18" hasCustomPrompt="1"/>
          </p:nvPr>
        </p:nvSpPr>
        <p:spPr>
          <a:xfrm>
            <a:off x="3814445" y="5427980"/>
            <a:ext cx="213423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8" name="文本占位符 6"/>
          <p:cNvSpPr>
            <a:spLocks noGrp="1"/>
          </p:cNvSpPr>
          <p:nvPr>
            <p:ph type="body" sz="quarter" idx="19" hasCustomPrompt="1"/>
          </p:nvPr>
        </p:nvSpPr>
        <p:spPr>
          <a:xfrm>
            <a:off x="6381115"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9" name="文本占位符 13"/>
          <p:cNvSpPr>
            <a:spLocks noGrp="1"/>
          </p:cNvSpPr>
          <p:nvPr>
            <p:ph type="body" sz="quarter" idx="20" hasCustomPrompt="1"/>
          </p:nvPr>
        </p:nvSpPr>
        <p:spPr>
          <a:xfrm>
            <a:off x="6381115"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0" name="文本占位符 6"/>
          <p:cNvSpPr>
            <a:spLocks noGrp="1"/>
          </p:cNvSpPr>
          <p:nvPr>
            <p:ph type="body" sz="quarter" idx="21" hasCustomPrompt="1"/>
          </p:nvPr>
        </p:nvSpPr>
        <p:spPr>
          <a:xfrm>
            <a:off x="8934450" y="5001895"/>
            <a:ext cx="198120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1" name="文本占位符 13"/>
          <p:cNvSpPr>
            <a:spLocks noGrp="1"/>
          </p:cNvSpPr>
          <p:nvPr>
            <p:ph type="body" sz="quarter" idx="22" hasCustomPrompt="1"/>
          </p:nvPr>
        </p:nvSpPr>
        <p:spPr>
          <a:xfrm>
            <a:off x="8934450" y="5427980"/>
            <a:ext cx="1981200"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0483"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6"/>
          <p:cNvSpPr>
            <a:spLocks noGrp="1"/>
          </p:cNvSpPr>
          <p:nvPr>
            <p:ph type="body" sz="quarter" idx="10" hasCustomPrompt="1"/>
          </p:nvPr>
        </p:nvSpPr>
        <p:spPr>
          <a:xfrm>
            <a:off x="1535430" y="3827145"/>
            <a:ext cx="265557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3" name="文本占位符 13"/>
          <p:cNvSpPr>
            <a:spLocks noGrp="1"/>
          </p:cNvSpPr>
          <p:nvPr>
            <p:ph type="body" sz="quarter" idx="12" hasCustomPrompt="1"/>
          </p:nvPr>
        </p:nvSpPr>
        <p:spPr>
          <a:xfrm>
            <a:off x="1530350" y="4465955"/>
            <a:ext cx="2655570" cy="1675130"/>
          </a:xfrm>
          <a:prstGeom prst="rect">
            <a:avLst/>
          </a:prstGeom>
        </p:spPr>
        <p:txBody>
          <a:bodyPr/>
          <a:lstStyle>
            <a:lvl1pPr marL="0" indent="0" algn="just">
              <a:lnSpc>
                <a:spcPct val="15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4" name="文本占位符 6"/>
          <p:cNvSpPr>
            <a:spLocks noGrp="1"/>
          </p:cNvSpPr>
          <p:nvPr>
            <p:ph type="body" sz="quarter" idx="13" hasCustomPrompt="1"/>
          </p:nvPr>
        </p:nvSpPr>
        <p:spPr>
          <a:xfrm>
            <a:off x="4834890" y="3827145"/>
            <a:ext cx="265557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5" name="文本占位符 13"/>
          <p:cNvSpPr>
            <a:spLocks noGrp="1"/>
          </p:cNvSpPr>
          <p:nvPr>
            <p:ph type="body" sz="quarter" idx="14" hasCustomPrompt="1"/>
          </p:nvPr>
        </p:nvSpPr>
        <p:spPr>
          <a:xfrm>
            <a:off x="4829810" y="4465955"/>
            <a:ext cx="2655570" cy="1675130"/>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6" name="文本占位符 6"/>
          <p:cNvSpPr>
            <a:spLocks noGrp="1"/>
          </p:cNvSpPr>
          <p:nvPr>
            <p:ph type="body" sz="quarter" idx="15" hasCustomPrompt="1"/>
          </p:nvPr>
        </p:nvSpPr>
        <p:spPr>
          <a:xfrm>
            <a:off x="8101330" y="3827145"/>
            <a:ext cx="265557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7" name="文本占位符 13"/>
          <p:cNvSpPr>
            <a:spLocks noGrp="1"/>
          </p:cNvSpPr>
          <p:nvPr>
            <p:ph type="body" sz="quarter" idx="16" hasCustomPrompt="1"/>
          </p:nvPr>
        </p:nvSpPr>
        <p:spPr>
          <a:xfrm>
            <a:off x="8096250" y="4465955"/>
            <a:ext cx="2655570" cy="1675130"/>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22" name="文本占位符 6"/>
          <p:cNvSpPr>
            <a:spLocks noGrp="1"/>
          </p:cNvSpPr>
          <p:nvPr>
            <p:ph type="body" sz="quarter" idx="22" hasCustomPrompt="1"/>
          </p:nvPr>
        </p:nvSpPr>
        <p:spPr>
          <a:xfrm>
            <a:off x="1816760" y="2486881"/>
            <a:ext cx="1908384" cy="700469"/>
          </a:xfrm>
          <a:prstGeom prst="rect">
            <a:avLst/>
          </a:prstGeom>
        </p:spPr>
        <p:txBody>
          <a:bodyPr/>
          <a:lstStyle>
            <a:lvl1pPr marL="0" indent="0" algn="ctr">
              <a:buFont typeface="Wingdings" panose="05000000000000000000" pitchFamily="2" charset="2"/>
              <a:buNone/>
              <a:defRPr sz="3600" b="1" i="0">
                <a:solidFill>
                  <a:srgbClr val="145CEF"/>
                </a:solidFill>
                <a:latin typeface="思源黑体 Medium" charset="-122"/>
                <a:ea typeface="思源黑体 Medium" charset="-122"/>
              </a:defRPr>
            </a:lvl1pPr>
          </a:lstStyle>
          <a:p>
            <a:pPr lvl="0" fontAlgn="auto"/>
            <a:r>
              <a:rPr kumimoji="1" lang="zh-CN" altLang="en-US" strike="noStrike" noProof="1" dirty="0"/>
              <a:t>标题</a:t>
            </a:r>
            <a:endParaRPr kumimoji="1" lang="zh-CN" altLang="en-US" strike="noStrike" noProof="1" dirty="0"/>
          </a:p>
        </p:txBody>
      </p:sp>
      <p:sp>
        <p:nvSpPr>
          <p:cNvPr id="23" name="文本占位符 6"/>
          <p:cNvSpPr>
            <a:spLocks noGrp="1"/>
          </p:cNvSpPr>
          <p:nvPr>
            <p:ph type="body" sz="quarter" idx="23" hasCustomPrompt="1"/>
          </p:nvPr>
        </p:nvSpPr>
        <p:spPr>
          <a:xfrm>
            <a:off x="5139903" y="2486881"/>
            <a:ext cx="1908384" cy="700469"/>
          </a:xfrm>
          <a:prstGeom prst="rect">
            <a:avLst/>
          </a:prstGeom>
        </p:spPr>
        <p:txBody>
          <a:bodyPr/>
          <a:lstStyle>
            <a:lvl1pPr marL="0" indent="0" algn="ctr">
              <a:buFont typeface="Wingdings" panose="05000000000000000000" pitchFamily="2" charset="2"/>
              <a:buNone/>
              <a:defRPr sz="3600" b="1" i="0">
                <a:solidFill>
                  <a:srgbClr val="145CEF"/>
                </a:solidFill>
                <a:latin typeface="思源黑体 Medium" charset="-122"/>
                <a:ea typeface="思源黑体 Medium" charset="-122"/>
              </a:defRPr>
            </a:lvl1pPr>
          </a:lstStyle>
          <a:p>
            <a:pPr lvl="0" fontAlgn="auto"/>
            <a:r>
              <a:rPr kumimoji="1" lang="zh-CN" altLang="en-US" strike="noStrike" noProof="1" dirty="0"/>
              <a:t>标题</a:t>
            </a:r>
            <a:endParaRPr kumimoji="1" lang="zh-CN" altLang="en-US" strike="noStrike" noProof="1" dirty="0"/>
          </a:p>
        </p:txBody>
      </p:sp>
      <p:sp>
        <p:nvSpPr>
          <p:cNvPr id="24" name="文本占位符 6"/>
          <p:cNvSpPr>
            <a:spLocks noGrp="1"/>
          </p:cNvSpPr>
          <p:nvPr>
            <p:ph type="body" sz="quarter" idx="24" hasCustomPrompt="1"/>
          </p:nvPr>
        </p:nvSpPr>
        <p:spPr>
          <a:xfrm>
            <a:off x="8469571" y="2486881"/>
            <a:ext cx="1908384" cy="700469"/>
          </a:xfrm>
          <a:prstGeom prst="rect">
            <a:avLst/>
          </a:prstGeom>
        </p:spPr>
        <p:txBody>
          <a:bodyPr/>
          <a:lstStyle>
            <a:lvl1pPr marL="0" indent="0" algn="ctr">
              <a:buFont typeface="Wingdings" panose="05000000000000000000" pitchFamily="2" charset="2"/>
              <a:buNone/>
              <a:defRPr sz="3600" b="1" i="0">
                <a:solidFill>
                  <a:srgbClr val="145CEF"/>
                </a:solidFill>
                <a:latin typeface="思源黑体 Medium" charset="-122"/>
                <a:ea typeface="思源黑体 Medium" charset="-122"/>
              </a:defRPr>
            </a:lvl1pPr>
          </a:lstStyle>
          <a:p>
            <a:pPr lvl="0" fontAlgn="auto"/>
            <a:r>
              <a:rPr kumimoji="1" lang="zh-CN" altLang="en-US" strike="noStrike" noProof="1" dirty="0"/>
              <a:t>标题</a:t>
            </a:r>
            <a:endParaRPr kumimoji="1" lang="zh-CN" altLang="en-US" strike="noStrike" noProof="1" dirty="0"/>
          </a:p>
        </p:txBody>
      </p:sp>
      <p:sp>
        <p:nvSpPr>
          <p:cNvPr id="3" name="文本占位符 3"/>
          <p:cNvSpPr>
            <a:spLocks noGrp="1"/>
          </p:cNvSpPr>
          <p:nvPr>
            <p:ph type="body" sz="quarter" idx="25"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6"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7"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bg>
      <p:bgPr>
        <a:noFill/>
        <a:effectLst/>
      </p:bgPr>
    </p:bg>
    <p:spTree>
      <p:nvGrpSpPr>
        <p:cNvPr id="1" name=""/>
        <p:cNvGrpSpPr/>
        <p:nvPr/>
      </p:nvGrpSpPr>
      <p:grpSpPr>
        <a:xfrm>
          <a:off x="0" y="0"/>
          <a:ext cx="0" cy="0"/>
          <a:chOff x="0" y="0"/>
          <a:chExt cx="0" cy="0"/>
        </a:xfrm>
      </p:grpSpPr>
      <p:pic>
        <p:nvPicPr>
          <p:cNvPr id="3075" name="图片 13" descr="目录"/>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3076" name="文本框 14"/>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6" name="矩形 1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3" name="文本占位符 3"/>
          <p:cNvSpPr>
            <a:spLocks noGrp="1"/>
          </p:cNvSpPr>
          <p:nvPr>
            <p:ph type="body" sz="quarter" idx="23" hasCustomPrompt="1"/>
          </p:nvPr>
        </p:nvSpPr>
        <p:spPr>
          <a:xfrm>
            <a:off x="934720" y="1938020"/>
            <a:ext cx="1583690" cy="700405"/>
          </a:xfrm>
          <a:prstGeom prst="rect">
            <a:avLst/>
          </a:prstGeom>
        </p:spPr>
        <p:txBody>
          <a:bodyPr anchor="t"/>
          <a:lstStyle>
            <a:lvl1pPr marL="0" indent="0" algn="l">
              <a:buFontTx/>
              <a:buNone/>
              <a:defRPr sz="4000" b="1" i="0">
                <a:solidFill>
                  <a:srgbClr val="145CEF"/>
                </a:solidFill>
                <a:latin typeface="思源黑体 Medium" charset="-122"/>
                <a:ea typeface="思源黑体 Medium" charset="-122"/>
              </a:defRPr>
            </a:lvl1pPr>
          </a:lstStyle>
          <a:p>
            <a:pPr lvl="0" fontAlgn="auto"/>
            <a:r>
              <a:rPr kumimoji="1" lang="zh-CN" altLang="en-US" strike="noStrike" noProof="1" dirty="0"/>
              <a:t>目 录</a:t>
            </a:r>
            <a:endParaRPr kumimoji="1" lang="zh-CN" altLang="en-US" strike="noStrike" noProof="1" dirty="0"/>
          </a:p>
        </p:txBody>
      </p:sp>
      <p:sp>
        <p:nvSpPr>
          <p:cNvPr id="2" name="文本占位符 3"/>
          <p:cNvSpPr>
            <a:spLocks noGrp="1"/>
          </p:cNvSpPr>
          <p:nvPr>
            <p:ph type="body" sz="quarter" idx="13" hasCustomPrompt="1"/>
          </p:nvPr>
        </p:nvSpPr>
        <p:spPr>
          <a:xfrm>
            <a:off x="934720" y="1147445"/>
            <a:ext cx="3300095" cy="700405"/>
          </a:xfrm>
          <a:prstGeom prst="rect">
            <a:avLst/>
          </a:prstGeom>
        </p:spPr>
        <p:txBody>
          <a:bodyPr anchor="t"/>
          <a:lstStyle>
            <a:lvl1pPr marL="0" indent="0" algn="l">
              <a:buFontTx/>
              <a:buNone/>
              <a:defRPr sz="4800" b="1" i="0">
                <a:solidFill>
                  <a:schemeClr val="tx1"/>
                </a:solidFill>
                <a:latin typeface="思源黑体 Medium" charset="-122"/>
                <a:ea typeface="思源黑体 Medium" charset="-122"/>
              </a:defRPr>
            </a:lvl1pPr>
          </a:lstStyle>
          <a:p>
            <a:pPr lvl="0" fontAlgn="auto"/>
            <a:r>
              <a:rPr kumimoji="1" lang="en-US" altLang="zh-CN" strike="noStrike" noProof="1" dirty="0"/>
              <a:t>C</a:t>
            </a:r>
            <a:r>
              <a:rPr kumimoji="1" lang="en-US" altLang="zh-CN" strike="noStrike" noProof="1" dirty="0"/>
              <a:t>ontent</a:t>
            </a:r>
            <a:endParaRPr kumimoji="1" lang="en-US" altLang="zh-CN" strike="noStrike" noProof="1" dirty="0"/>
          </a:p>
        </p:txBody>
      </p:sp>
      <p:sp>
        <p:nvSpPr>
          <p:cNvPr id="4" name="文本占位符 3"/>
          <p:cNvSpPr>
            <a:spLocks noGrp="1"/>
          </p:cNvSpPr>
          <p:nvPr>
            <p:ph type="body" sz="quarter" idx="12" hasCustomPrompt="1"/>
          </p:nvPr>
        </p:nvSpPr>
        <p:spPr>
          <a:xfrm>
            <a:off x="1063625" y="326644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01</a:t>
            </a:r>
            <a:endParaRPr kumimoji="1" lang="zh-CN" altLang="en-US" strike="noStrike" noProof="1" dirty="0"/>
          </a:p>
        </p:txBody>
      </p:sp>
      <p:sp>
        <p:nvSpPr>
          <p:cNvPr id="3" name="文本占位符 3"/>
          <p:cNvSpPr>
            <a:spLocks noGrp="1"/>
          </p:cNvSpPr>
          <p:nvPr>
            <p:ph type="body" sz="quarter" idx="24" hasCustomPrompt="1"/>
          </p:nvPr>
        </p:nvSpPr>
        <p:spPr>
          <a:xfrm>
            <a:off x="1946275" y="328104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5" name="文本占位符 3"/>
          <p:cNvSpPr>
            <a:spLocks noGrp="1"/>
          </p:cNvSpPr>
          <p:nvPr>
            <p:ph type="body" sz="quarter" idx="25" hasCustomPrompt="1"/>
          </p:nvPr>
        </p:nvSpPr>
        <p:spPr>
          <a:xfrm>
            <a:off x="1936115" y="369951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6" name="文本占位符 5"/>
          <p:cNvSpPr>
            <a:spLocks noGrp="1"/>
          </p:cNvSpPr>
          <p:nvPr>
            <p:ph type="body" sz="quarter" idx="26" hasCustomPrompt="1"/>
          </p:nvPr>
        </p:nvSpPr>
        <p:spPr>
          <a:xfrm>
            <a:off x="4685030" y="3256915"/>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02</a:t>
            </a:r>
            <a:endParaRPr kumimoji="1" lang="zh-CN" altLang="en-US" strike="noStrike" noProof="1" dirty="0"/>
          </a:p>
        </p:txBody>
      </p:sp>
      <p:sp>
        <p:nvSpPr>
          <p:cNvPr id="7" name="文本占位符 3"/>
          <p:cNvSpPr>
            <a:spLocks noGrp="1"/>
          </p:cNvSpPr>
          <p:nvPr>
            <p:ph type="body" sz="quarter" idx="27" hasCustomPrompt="1"/>
          </p:nvPr>
        </p:nvSpPr>
        <p:spPr>
          <a:xfrm>
            <a:off x="5567680" y="3271520"/>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8" name="文本占位符 3"/>
          <p:cNvSpPr>
            <a:spLocks noGrp="1"/>
          </p:cNvSpPr>
          <p:nvPr>
            <p:ph type="body" sz="quarter" idx="28" hasCustomPrompt="1"/>
          </p:nvPr>
        </p:nvSpPr>
        <p:spPr>
          <a:xfrm>
            <a:off x="5557520" y="3689985"/>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9" name="文本占位符 8"/>
          <p:cNvSpPr>
            <a:spLocks noGrp="1"/>
          </p:cNvSpPr>
          <p:nvPr>
            <p:ph type="body" sz="quarter" idx="29" hasCustomPrompt="1"/>
          </p:nvPr>
        </p:nvSpPr>
        <p:spPr>
          <a:xfrm>
            <a:off x="8306435" y="327152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03</a:t>
            </a:r>
            <a:endParaRPr kumimoji="1" lang="zh-CN" altLang="en-US" strike="noStrike" noProof="1" dirty="0"/>
          </a:p>
        </p:txBody>
      </p:sp>
      <p:sp>
        <p:nvSpPr>
          <p:cNvPr id="11" name="文本占位符 3"/>
          <p:cNvSpPr>
            <a:spLocks noGrp="1"/>
          </p:cNvSpPr>
          <p:nvPr>
            <p:ph type="body" sz="quarter" idx="30" hasCustomPrompt="1"/>
          </p:nvPr>
        </p:nvSpPr>
        <p:spPr>
          <a:xfrm>
            <a:off x="9189085" y="328612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12" name="文本占位符 3"/>
          <p:cNvSpPr>
            <a:spLocks noGrp="1"/>
          </p:cNvSpPr>
          <p:nvPr>
            <p:ph type="body" sz="quarter" idx="31" hasCustomPrompt="1"/>
          </p:nvPr>
        </p:nvSpPr>
        <p:spPr>
          <a:xfrm>
            <a:off x="9178925" y="370459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14" name="文本占位符 13"/>
          <p:cNvSpPr>
            <a:spLocks noGrp="1"/>
          </p:cNvSpPr>
          <p:nvPr>
            <p:ph type="body" sz="quarter" idx="32" hasCustomPrompt="1"/>
          </p:nvPr>
        </p:nvSpPr>
        <p:spPr>
          <a:xfrm>
            <a:off x="1063625" y="464947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04</a:t>
            </a:r>
            <a:endParaRPr kumimoji="1" lang="zh-CN" altLang="en-US" strike="noStrike" noProof="1" dirty="0"/>
          </a:p>
        </p:txBody>
      </p:sp>
      <p:sp>
        <p:nvSpPr>
          <p:cNvPr id="15" name="文本占位符 3"/>
          <p:cNvSpPr>
            <a:spLocks noGrp="1"/>
          </p:cNvSpPr>
          <p:nvPr>
            <p:ph type="body" sz="quarter" idx="33" hasCustomPrompt="1"/>
          </p:nvPr>
        </p:nvSpPr>
        <p:spPr>
          <a:xfrm>
            <a:off x="1946275" y="466407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17" name="文本占位符 3"/>
          <p:cNvSpPr>
            <a:spLocks noGrp="1"/>
          </p:cNvSpPr>
          <p:nvPr>
            <p:ph type="body" sz="quarter" idx="34" hasCustomPrompt="1"/>
          </p:nvPr>
        </p:nvSpPr>
        <p:spPr>
          <a:xfrm>
            <a:off x="1936115" y="508254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18" name="文本占位符 17"/>
          <p:cNvSpPr>
            <a:spLocks noGrp="1"/>
          </p:cNvSpPr>
          <p:nvPr>
            <p:ph type="body" sz="quarter" idx="35" hasCustomPrompt="1"/>
          </p:nvPr>
        </p:nvSpPr>
        <p:spPr>
          <a:xfrm>
            <a:off x="4685030" y="4639945"/>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05</a:t>
            </a:r>
            <a:endParaRPr kumimoji="1" lang="zh-CN" altLang="en-US" strike="noStrike" noProof="1" dirty="0"/>
          </a:p>
        </p:txBody>
      </p:sp>
      <p:sp>
        <p:nvSpPr>
          <p:cNvPr id="20" name="文本占位符 3"/>
          <p:cNvSpPr>
            <a:spLocks noGrp="1"/>
          </p:cNvSpPr>
          <p:nvPr>
            <p:ph type="body" sz="quarter" idx="36" hasCustomPrompt="1"/>
          </p:nvPr>
        </p:nvSpPr>
        <p:spPr>
          <a:xfrm>
            <a:off x="5567680" y="4654550"/>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21" name="文本占位符 3"/>
          <p:cNvSpPr>
            <a:spLocks noGrp="1"/>
          </p:cNvSpPr>
          <p:nvPr>
            <p:ph type="body" sz="quarter" idx="37" hasCustomPrompt="1"/>
          </p:nvPr>
        </p:nvSpPr>
        <p:spPr>
          <a:xfrm>
            <a:off x="5557520" y="5073015"/>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23" name="文本占位符 22"/>
          <p:cNvSpPr>
            <a:spLocks noGrp="1"/>
          </p:cNvSpPr>
          <p:nvPr>
            <p:ph type="body" sz="quarter" idx="38" hasCustomPrompt="1"/>
          </p:nvPr>
        </p:nvSpPr>
        <p:spPr>
          <a:xfrm>
            <a:off x="8306435" y="465455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06</a:t>
            </a:r>
            <a:endParaRPr kumimoji="1" lang="zh-CN" altLang="en-US" strike="noStrike" noProof="1" dirty="0"/>
          </a:p>
        </p:txBody>
      </p:sp>
      <p:sp>
        <p:nvSpPr>
          <p:cNvPr id="24" name="文本占位符 3"/>
          <p:cNvSpPr>
            <a:spLocks noGrp="1"/>
          </p:cNvSpPr>
          <p:nvPr>
            <p:ph type="body" sz="quarter" idx="39" hasCustomPrompt="1"/>
          </p:nvPr>
        </p:nvSpPr>
        <p:spPr>
          <a:xfrm>
            <a:off x="9189085" y="466915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26" name="文本占位符 3"/>
          <p:cNvSpPr>
            <a:spLocks noGrp="1"/>
          </p:cNvSpPr>
          <p:nvPr>
            <p:ph type="body" sz="quarter" idx="40" hasCustomPrompt="1"/>
          </p:nvPr>
        </p:nvSpPr>
        <p:spPr>
          <a:xfrm>
            <a:off x="9178925" y="508762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1507" name="文本框 9"/>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1" name="矩形 10"/>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grpSp>
        <p:nvGrpSpPr>
          <p:cNvPr id="21509" name="组合 15"/>
          <p:cNvGrpSpPr/>
          <p:nvPr userDrawn="1"/>
        </p:nvGrpSpPr>
        <p:grpSpPr>
          <a:xfrm>
            <a:off x="2724150" y="2327275"/>
            <a:ext cx="6650038" cy="2995613"/>
            <a:chOff x="2769047" y="2012950"/>
            <a:chExt cx="6650096" cy="2994660"/>
          </a:xfrm>
        </p:grpSpPr>
        <p:sp>
          <p:nvSpPr>
            <p:cNvPr id="17" name="椭圆 16"/>
            <p:cNvSpPr/>
            <p:nvPr>
              <p:custDataLst>
                <p:tags r:id="rId5"/>
              </p:custDataLst>
            </p:nvPr>
          </p:nvSpPr>
          <p:spPr>
            <a:xfrm>
              <a:off x="4597400" y="2012950"/>
              <a:ext cx="2994660" cy="2994660"/>
            </a:xfrm>
            <a:prstGeom prst="ellipse">
              <a:avLst/>
            </a:prstGeom>
            <a:noFill/>
            <a:ln w="76200" cmpd="sng">
              <a:solidFill>
                <a:srgbClr val="0044D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dirty="0">
                <a:latin typeface="Source Han Sans CN Bold" pitchFamily="34" charset="-128"/>
                <a:ea typeface="Source Han Sans CN Bold" pitchFamily="34" charset="-128"/>
                <a:cs typeface="+mn-ea"/>
                <a:sym typeface="+mn-lt"/>
              </a:endParaRPr>
            </a:p>
          </p:txBody>
        </p:sp>
        <p:sp>
          <p:nvSpPr>
            <p:cNvPr id="18" name="椭圆 17"/>
            <p:cNvSpPr/>
            <p:nvPr>
              <p:custDataLst>
                <p:tags r:id="rId6"/>
              </p:custDataLst>
            </p:nvPr>
          </p:nvSpPr>
          <p:spPr>
            <a:xfrm>
              <a:off x="4782185" y="2197735"/>
              <a:ext cx="2625090" cy="2624455"/>
            </a:xfrm>
            <a:prstGeom prst="ellipse">
              <a:avLst/>
            </a:prstGeom>
            <a:noFill/>
            <a:ln w="101600">
              <a:solidFill>
                <a:srgbClr val="E9E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dirty="0">
                <a:latin typeface="Source Han Sans CN Bold" pitchFamily="34" charset="-128"/>
                <a:ea typeface="Source Han Sans CN Bold" pitchFamily="34" charset="-128"/>
                <a:cs typeface="+mn-ea"/>
                <a:sym typeface="+mn-lt"/>
              </a:endParaRPr>
            </a:p>
          </p:txBody>
        </p:sp>
        <p:sp>
          <p:nvSpPr>
            <p:cNvPr id="19" name="椭圆 18"/>
            <p:cNvSpPr/>
            <p:nvPr>
              <p:custDataLst>
                <p:tags r:id="rId7"/>
              </p:custDataLst>
            </p:nvPr>
          </p:nvSpPr>
          <p:spPr>
            <a:xfrm>
              <a:off x="5130706" y="2546590"/>
              <a:ext cx="1927411" cy="1927383"/>
            </a:xfrm>
            <a:prstGeom prst="ellipse">
              <a:avLst/>
            </a:prstGeom>
            <a:solidFill>
              <a:srgbClr val="0044D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zh-CN" altLang="en-US" b="1" strike="noStrike" noProof="1" dirty="0">
                <a:ea typeface="Source Han Sans CN Bold" pitchFamily="34" charset="-128"/>
                <a:sym typeface="+mn-lt"/>
              </a:endParaRPr>
            </a:p>
          </p:txBody>
        </p:sp>
        <p:sp>
          <p:nvSpPr>
            <p:cNvPr id="20" name="2"/>
            <p:cNvSpPr/>
            <p:nvPr>
              <p:custDataLst>
                <p:tags r:id="rId8"/>
              </p:custDataLst>
            </p:nvPr>
          </p:nvSpPr>
          <p:spPr>
            <a:xfrm flipH="1" flipV="1">
              <a:off x="4954211" y="2337096"/>
              <a:ext cx="2272511" cy="2245359"/>
            </a:xfrm>
            <a:prstGeom prst="blockArc">
              <a:avLst>
                <a:gd name="adj1" fmla="val 34484"/>
                <a:gd name="adj2" fmla="val 10794548"/>
                <a:gd name="adj3" fmla="val 922"/>
              </a:avLst>
            </a:prstGeom>
            <a:gradFill>
              <a:gsLst>
                <a:gs pos="0">
                  <a:schemeClr val="accent1">
                    <a:lumMod val="5000"/>
                    <a:lumOff val="95000"/>
                    <a:alpha val="0"/>
                  </a:schemeClr>
                </a:gs>
                <a:gs pos="100000">
                  <a:srgbClr val="0044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b="1" strike="noStrike" noProof="1" dirty="0">
                <a:latin typeface="Source Han Sans CN Bold" pitchFamily="34" charset="-128"/>
                <a:ea typeface="Source Han Sans CN Bold" pitchFamily="34" charset="-128"/>
                <a:cs typeface="+mn-ea"/>
                <a:sym typeface="+mn-lt"/>
              </a:endParaRPr>
            </a:p>
          </p:txBody>
        </p:sp>
        <p:sp>
          <p:nvSpPr>
            <p:cNvPr id="21" name="1"/>
            <p:cNvSpPr/>
            <p:nvPr>
              <p:custDataLst>
                <p:tags r:id="rId9"/>
              </p:custDataLst>
            </p:nvPr>
          </p:nvSpPr>
          <p:spPr>
            <a:xfrm flipH="1" flipV="1">
              <a:off x="4907915" y="3459777"/>
              <a:ext cx="118588" cy="101010"/>
            </a:xfrm>
            <a:prstGeom prst="triangle">
              <a:avLst/>
            </a:prstGeom>
            <a:solidFill>
              <a:srgbClr val="0044D9"/>
            </a:solidFill>
            <a:ln w="28575">
              <a:noFill/>
            </a:ln>
            <a:effectLst>
              <a:outerShdw blurRad="127000" dist="25400" dir="5400000" algn="ctr" rotWithShape="0">
                <a:srgbClr val="0044D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b="1" strike="noStrike" noProof="1" dirty="0">
                <a:ea typeface="Source Han Sans CN Bold" pitchFamily="34" charset="-128"/>
                <a:sym typeface="+mn-lt"/>
              </a:endParaRPr>
            </a:p>
          </p:txBody>
        </p:sp>
        <p:sp>
          <p:nvSpPr>
            <p:cNvPr id="22" name="2"/>
            <p:cNvSpPr/>
            <p:nvPr>
              <p:custDataLst>
                <p:tags r:id="rId10"/>
              </p:custDataLst>
            </p:nvPr>
          </p:nvSpPr>
          <p:spPr>
            <a:xfrm rot="10800000" flipH="1" flipV="1">
              <a:off x="4962103" y="2438106"/>
              <a:ext cx="2272511" cy="2245360"/>
            </a:xfrm>
            <a:prstGeom prst="blockArc">
              <a:avLst>
                <a:gd name="adj1" fmla="val 34484"/>
                <a:gd name="adj2" fmla="val 10794548"/>
                <a:gd name="adj3" fmla="val 922"/>
              </a:avLst>
            </a:prstGeom>
            <a:gradFill>
              <a:gsLst>
                <a:gs pos="0">
                  <a:schemeClr val="accent1">
                    <a:lumMod val="5000"/>
                    <a:lumOff val="95000"/>
                    <a:alpha val="0"/>
                  </a:schemeClr>
                </a:gs>
                <a:gs pos="100000">
                  <a:srgbClr val="0044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b="1" strike="noStrike" noProof="1" dirty="0">
                <a:latin typeface="Source Han Sans CN Bold" pitchFamily="34" charset="-128"/>
                <a:ea typeface="Source Han Sans CN Bold" pitchFamily="34" charset="-128"/>
                <a:cs typeface="+mn-ea"/>
                <a:sym typeface="+mn-lt"/>
              </a:endParaRPr>
            </a:p>
          </p:txBody>
        </p:sp>
        <p:sp>
          <p:nvSpPr>
            <p:cNvPr id="23" name="1"/>
            <p:cNvSpPr/>
            <p:nvPr>
              <p:custDataLst>
                <p:tags r:id="rId11"/>
              </p:custDataLst>
            </p:nvPr>
          </p:nvSpPr>
          <p:spPr>
            <a:xfrm rot="10800000" flipH="1" flipV="1">
              <a:off x="7162322" y="3459776"/>
              <a:ext cx="118588" cy="101010"/>
            </a:xfrm>
            <a:prstGeom prst="triangle">
              <a:avLst/>
            </a:prstGeom>
            <a:solidFill>
              <a:srgbClr val="0044D9"/>
            </a:solidFill>
            <a:ln w="28575">
              <a:noFill/>
            </a:ln>
            <a:effectLst>
              <a:outerShdw blurRad="127000" dist="25400" dir="5400000" algn="ctr" rotWithShape="0">
                <a:srgbClr val="0044D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b="1" strike="noStrike" noProof="1" dirty="0">
                <a:ea typeface="Source Han Sans CN Bold" pitchFamily="34" charset="-128"/>
                <a:sym typeface="+mn-lt"/>
              </a:endParaRPr>
            </a:p>
          </p:txBody>
        </p:sp>
        <p:grpSp>
          <p:nvGrpSpPr>
            <p:cNvPr id="21517" name="组合 23"/>
            <p:cNvGrpSpPr/>
            <p:nvPr/>
          </p:nvGrpSpPr>
          <p:grpSpPr>
            <a:xfrm>
              <a:off x="2769047" y="2276872"/>
              <a:ext cx="1710055" cy="149860"/>
              <a:chOff x="2479361" y="2183606"/>
              <a:chExt cx="2068827" cy="180975"/>
            </a:xfrm>
          </p:grpSpPr>
          <p:cxnSp>
            <p:nvCxnSpPr>
              <p:cNvPr id="44" name="直接连接符 77"/>
              <p:cNvCxnSpPr/>
              <p:nvPr>
                <p:custDataLst>
                  <p:tags r:id="rId12"/>
                </p:custDataLst>
              </p:nvPr>
            </p:nvCxnSpPr>
            <p:spPr>
              <a:xfrm flipH="1" flipV="1">
                <a:off x="4367213" y="2183606"/>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78"/>
              <p:cNvCxnSpPr/>
              <p:nvPr>
                <p:custDataLst>
                  <p:tags r:id="rId13"/>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20" name="组合 24"/>
            <p:cNvGrpSpPr/>
            <p:nvPr/>
          </p:nvGrpSpPr>
          <p:grpSpPr>
            <a:xfrm>
              <a:off x="2769047" y="4575284"/>
              <a:ext cx="1710055" cy="149860"/>
              <a:chOff x="2479361" y="2003425"/>
              <a:chExt cx="2068827" cy="180975"/>
            </a:xfrm>
          </p:grpSpPr>
          <p:cxnSp>
            <p:nvCxnSpPr>
              <p:cNvPr id="38" name="直接连接符 82"/>
              <p:cNvCxnSpPr/>
              <p:nvPr>
                <p:custDataLst>
                  <p:tags r:id="rId14"/>
                </p:custDataLst>
              </p:nvPr>
            </p:nvCxnSpPr>
            <p:spPr>
              <a:xfrm flipH="1">
                <a:off x="4367213" y="2003425"/>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83"/>
              <p:cNvCxnSpPr/>
              <p:nvPr>
                <p:custDataLst>
                  <p:tags r:id="rId15"/>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23" name="组合 25"/>
            <p:cNvGrpSpPr/>
            <p:nvPr/>
          </p:nvGrpSpPr>
          <p:grpSpPr>
            <a:xfrm flipH="1">
              <a:off x="7709088" y="2276872"/>
              <a:ext cx="1710055" cy="149860"/>
              <a:chOff x="2479361" y="2183606"/>
              <a:chExt cx="2068827" cy="180975"/>
            </a:xfrm>
          </p:grpSpPr>
          <p:cxnSp>
            <p:nvCxnSpPr>
              <p:cNvPr id="28" name="直接连接符 87"/>
              <p:cNvCxnSpPr/>
              <p:nvPr>
                <p:custDataLst>
                  <p:tags r:id="rId16"/>
                </p:custDataLst>
              </p:nvPr>
            </p:nvCxnSpPr>
            <p:spPr>
              <a:xfrm flipH="1" flipV="1">
                <a:off x="4367213" y="2183606"/>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88"/>
              <p:cNvCxnSpPr/>
              <p:nvPr>
                <p:custDataLst>
                  <p:tags r:id="rId17"/>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26" name="组合 26"/>
            <p:cNvGrpSpPr/>
            <p:nvPr/>
          </p:nvGrpSpPr>
          <p:grpSpPr>
            <a:xfrm flipH="1">
              <a:off x="7709088" y="4575284"/>
              <a:ext cx="1710055" cy="149860"/>
              <a:chOff x="2479361" y="2003425"/>
              <a:chExt cx="2068827" cy="180975"/>
            </a:xfrm>
          </p:grpSpPr>
          <p:cxnSp>
            <p:nvCxnSpPr>
              <p:cNvPr id="29" name="直接连接符 92"/>
              <p:cNvCxnSpPr/>
              <p:nvPr>
                <p:custDataLst>
                  <p:tags r:id="rId18"/>
                </p:custDataLst>
              </p:nvPr>
            </p:nvCxnSpPr>
            <p:spPr>
              <a:xfrm flipH="1">
                <a:off x="4367213" y="2003425"/>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93"/>
              <p:cNvCxnSpPr/>
              <p:nvPr>
                <p:custDataLst>
                  <p:tags r:id="rId19"/>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 name="矩形 1"/>
          <p:cNvSpPr/>
          <p:nvPr userDrawn="1">
            <p:custDataLst>
              <p:tags r:id="rId20"/>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文本占位符 6"/>
          <p:cNvSpPr>
            <a:spLocks noGrp="1"/>
          </p:cNvSpPr>
          <p:nvPr>
            <p:ph type="body" sz="quarter" idx="10" hasCustomPrompt="1"/>
          </p:nvPr>
        </p:nvSpPr>
        <p:spPr>
          <a:xfrm>
            <a:off x="1219835" y="2028825"/>
            <a:ext cx="3004185" cy="491490"/>
          </a:xfrm>
          <a:prstGeom prst="rect">
            <a:avLst/>
          </a:prstGeom>
        </p:spPr>
        <p:txBody>
          <a:bodyPr/>
          <a:lstStyle>
            <a:lvl1pPr marL="0" indent="0" algn="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33" name="文本占位符 13"/>
          <p:cNvSpPr>
            <a:spLocks noGrp="1"/>
          </p:cNvSpPr>
          <p:nvPr>
            <p:ph type="body" sz="quarter" idx="12" hasCustomPrompt="1"/>
          </p:nvPr>
        </p:nvSpPr>
        <p:spPr>
          <a:xfrm>
            <a:off x="1151255" y="2769870"/>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34" name="文本占位符 6"/>
          <p:cNvSpPr>
            <a:spLocks noGrp="1"/>
          </p:cNvSpPr>
          <p:nvPr>
            <p:ph type="body" sz="quarter" idx="13" hasCustomPrompt="1"/>
          </p:nvPr>
        </p:nvSpPr>
        <p:spPr>
          <a:xfrm>
            <a:off x="7851750" y="2047900"/>
            <a:ext cx="3503250" cy="491474"/>
          </a:xfrm>
          <a:prstGeom prst="rect">
            <a:avLst/>
          </a:prstGeom>
        </p:spPr>
        <p:txBody>
          <a:bodyPr/>
          <a:lstStyle>
            <a:lvl1pPr marL="0" indent="0" algn="l">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35" name="文本占位符 13"/>
          <p:cNvSpPr>
            <a:spLocks noGrp="1"/>
          </p:cNvSpPr>
          <p:nvPr>
            <p:ph type="body" sz="quarter" idx="14" hasCustomPrompt="1"/>
          </p:nvPr>
        </p:nvSpPr>
        <p:spPr>
          <a:xfrm>
            <a:off x="7851775" y="2769870"/>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36" name="文本占位符 6"/>
          <p:cNvSpPr>
            <a:spLocks noGrp="1"/>
          </p:cNvSpPr>
          <p:nvPr>
            <p:ph type="body" sz="quarter" idx="15" hasCustomPrompt="1"/>
          </p:nvPr>
        </p:nvSpPr>
        <p:spPr>
          <a:xfrm>
            <a:off x="2825750" y="4457700"/>
            <a:ext cx="1398270" cy="491490"/>
          </a:xfrm>
          <a:prstGeom prst="rect">
            <a:avLst/>
          </a:prstGeom>
        </p:spPr>
        <p:txBody>
          <a:bodyPr/>
          <a:lstStyle>
            <a:lvl1pPr marL="0" indent="0" algn="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37" name="文本占位符 13"/>
          <p:cNvSpPr>
            <a:spLocks noGrp="1"/>
          </p:cNvSpPr>
          <p:nvPr>
            <p:ph type="body" sz="quarter" idx="16" hasCustomPrompt="1"/>
          </p:nvPr>
        </p:nvSpPr>
        <p:spPr>
          <a:xfrm>
            <a:off x="1151255" y="5198745"/>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39" name="文本占位符 6"/>
          <p:cNvSpPr>
            <a:spLocks noGrp="1"/>
          </p:cNvSpPr>
          <p:nvPr>
            <p:ph type="body" sz="quarter" idx="17" hasCustomPrompt="1"/>
          </p:nvPr>
        </p:nvSpPr>
        <p:spPr>
          <a:xfrm>
            <a:off x="7851750" y="4476775"/>
            <a:ext cx="3503250" cy="491474"/>
          </a:xfrm>
          <a:prstGeom prst="rect">
            <a:avLst/>
          </a:prstGeom>
        </p:spPr>
        <p:txBody>
          <a:bodyPr/>
          <a:lstStyle>
            <a:lvl1pPr marL="0" indent="0" algn="l">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40" name="文本占位符 13"/>
          <p:cNvSpPr>
            <a:spLocks noGrp="1"/>
          </p:cNvSpPr>
          <p:nvPr>
            <p:ph type="body" sz="quarter" idx="18" hasCustomPrompt="1"/>
          </p:nvPr>
        </p:nvSpPr>
        <p:spPr>
          <a:xfrm>
            <a:off x="7851775" y="5198745"/>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41" name="文本占位符 6"/>
          <p:cNvSpPr>
            <a:spLocks noGrp="1"/>
          </p:cNvSpPr>
          <p:nvPr>
            <p:ph type="body" sz="quarter" idx="19" hasCustomPrompt="1"/>
          </p:nvPr>
        </p:nvSpPr>
        <p:spPr>
          <a:xfrm>
            <a:off x="4299925" y="3558247"/>
            <a:ext cx="3503250" cy="491474"/>
          </a:xfrm>
          <a:prstGeom prst="rect">
            <a:avLst/>
          </a:prstGeom>
        </p:spPr>
        <p:txBody>
          <a:bodyPr/>
          <a:lstStyle>
            <a:lvl1pPr marL="0" indent="0" algn="ctr">
              <a:buFontTx/>
              <a:buNone/>
              <a:defRPr sz="2800">
                <a:solidFill>
                  <a:schemeClr val="bg1"/>
                </a:solidFill>
                <a:latin typeface="思源黑体 Medium" charset="-122"/>
                <a:ea typeface="思源黑体 Medium" charset="-122"/>
              </a:defRPr>
            </a:lvl1pPr>
          </a:lstStyle>
          <a:p>
            <a:pPr lvl="0" fontAlgn="auto"/>
            <a:r>
              <a:rPr kumimoji="1" lang="zh-CN" altLang="en-US" strike="noStrike" noProof="1" dirty="0"/>
              <a:t>添加标题</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5"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2531" name="文本框 9"/>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1" name="矩形 10"/>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pic>
        <p:nvPicPr>
          <p:cNvPr id="23555" name="图片 10" descr="/Users/yug/ZMQ/活动/2024/deepin/ppt模版/素材/封面2.jpg封面2"/>
          <p:cNvPicPr>
            <a:picLocks noChangeAspect="1"/>
          </p:cNvPicPr>
          <p:nvPr userDrawn="1">
            <p:custDataLst>
              <p:tags r:id="rId3"/>
            </p:custDataLst>
          </p:nvPr>
        </p:nvPicPr>
        <p:blipFill>
          <a:blip r:embed="rId4"/>
          <a:srcRect l="9" r="9"/>
          <a:stretch>
            <a:fillRect/>
          </a:stretch>
        </p:blipFill>
        <p:spPr>
          <a:xfrm>
            <a:off x="0" y="0"/>
            <a:ext cx="12192000" cy="6858000"/>
          </a:xfrm>
          <a:prstGeom prst="rect">
            <a:avLst/>
          </a:prstGeom>
          <a:noFill/>
          <a:ln w="9525">
            <a:noFill/>
          </a:ln>
        </p:spPr>
      </p:pic>
      <p:pic>
        <p:nvPicPr>
          <p:cNvPr id="23556" name="图片 9" descr="深度科技LOGO标准(1)"/>
          <p:cNvPicPr>
            <a:picLocks noChangeAspect="1"/>
          </p:cNvPicPr>
          <p:nvPr userDrawn="1">
            <p:custDataLst>
              <p:tags r:id="rId5"/>
            </p:custDataLst>
          </p:nvPr>
        </p:nvPicPr>
        <p:blipFill>
          <a:blip r:embed="rId6"/>
          <a:stretch>
            <a:fillRect/>
          </a:stretch>
        </p:blipFill>
        <p:spPr>
          <a:xfrm>
            <a:off x="811213" y="355600"/>
            <a:ext cx="1441450" cy="511175"/>
          </a:xfrm>
          <a:prstGeom prst="rect">
            <a:avLst/>
          </a:prstGeom>
          <a:noFill/>
          <a:ln w="9525">
            <a:noFill/>
          </a:ln>
        </p:spPr>
      </p:pic>
      <p:sp>
        <p:nvSpPr>
          <p:cNvPr id="23557" name="文本框 11"/>
          <p:cNvSpPr txBox="1"/>
          <p:nvPr userDrawn="1">
            <p:custDataLst>
              <p:tags r:id="rId7"/>
            </p:custDataLst>
          </p:nvPr>
        </p:nvSpPr>
        <p:spPr>
          <a:xfrm>
            <a:off x="8818563" y="6148388"/>
            <a:ext cx="2589212" cy="276225"/>
          </a:xfrm>
          <a:prstGeom prst="rect">
            <a:avLst/>
          </a:prstGeom>
          <a:noFill/>
          <a:ln w="9525">
            <a:noFill/>
          </a:ln>
        </p:spPr>
        <p:txBody>
          <a:bodyPr wrap="square" anchor="t" anchorCtr="0">
            <a:spAutoFit/>
          </a:bodyPr>
          <a:p>
            <a:pPr lvl="0" algn="dist"/>
            <a:r>
              <a:rPr lang="en-US" altLang="zh-CN" sz="1200" b="1" dirty="0">
                <a:solidFill>
                  <a:schemeClr val="bg2"/>
                </a:solidFill>
                <a:latin typeface="思源黑体 Medium" charset="-122"/>
                <a:ea typeface="思源黑体 Medium" charset="-122"/>
              </a:rPr>
              <a:t>www.deepin.org</a:t>
            </a:r>
            <a:endParaRPr lang="en-US" altLang="zh-CN" sz="1200" b="1" dirty="0">
              <a:solidFill>
                <a:schemeClr val="bg2"/>
              </a:solidFill>
              <a:latin typeface="思源黑体 Medium" charset="-122"/>
              <a:ea typeface="思源黑体 Medium" charset="-122"/>
            </a:endParaRPr>
          </a:p>
        </p:txBody>
      </p:sp>
      <p:sp>
        <p:nvSpPr>
          <p:cNvPr id="23558" name="文本框 37"/>
          <p:cNvSpPr txBox="1"/>
          <p:nvPr userDrawn="1">
            <p:custDataLst>
              <p:tags r:id="rId8"/>
            </p:custDataLst>
          </p:nvPr>
        </p:nvSpPr>
        <p:spPr>
          <a:xfrm>
            <a:off x="9591675" y="449263"/>
            <a:ext cx="2009775" cy="354012"/>
          </a:xfrm>
          <a:prstGeom prst="rect">
            <a:avLst/>
          </a:prstGeom>
          <a:noFill/>
          <a:ln w="9525">
            <a:noFill/>
          </a:ln>
        </p:spPr>
        <p:txBody>
          <a:bodyPr wrap="square" anchor="t" anchorCtr="0"/>
          <a:p>
            <a:pPr lvl="0"/>
            <a:r>
              <a:rPr lang="zh-CN" altLang="en-US" sz="1400">
                <a:solidFill>
                  <a:schemeClr val="bg1"/>
                </a:solidFill>
                <a:latin typeface="Source Han Sans SC Normal" charset="-122"/>
                <a:ea typeface="Source Han Sans SC Normal" charset="-122"/>
              </a:rPr>
              <a:t>以用为本</a:t>
            </a:r>
            <a:r>
              <a:rPr lang="en-US" altLang="zh-CN" sz="1400">
                <a:solidFill>
                  <a:schemeClr val="bg1"/>
                </a:solidFill>
                <a:latin typeface="Source Han Sans SC Normal" charset="-122"/>
                <a:ea typeface="Source Han Sans SC Normal" charset="-122"/>
              </a:rPr>
              <a:t> </a:t>
            </a:r>
            <a:r>
              <a:rPr lang="zh-CN" altLang="en-US" sz="1400">
                <a:solidFill>
                  <a:schemeClr val="bg1"/>
                </a:solidFill>
                <a:latin typeface="Source Han Sans SC Normal" charset="-122"/>
                <a:ea typeface="Source Han Sans SC Normal" charset="-122"/>
              </a:rPr>
              <a:t>拥抱创新</a:t>
            </a:r>
            <a:endParaRPr lang="zh-CN" altLang="en-US" sz="1400">
              <a:solidFill>
                <a:schemeClr val="bg1"/>
              </a:solidFill>
              <a:latin typeface="Source Han Sans SC Normal" charset="-122"/>
              <a:ea typeface="Source Han Sans SC Normal" charset="-122"/>
            </a:endParaRPr>
          </a:p>
        </p:txBody>
      </p:sp>
      <p:sp>
        <p:nvSpPr>
          <p:cNvPr id="40" name="矩形 39"/>
          <p:cNvSpPr/>
          <p:nvPr userDrawn="1">
            <p:custDataLst>
              <p:tags r:id="rId9"/>
            </p:custDataLst>
          </p:nvPr>
        </p:nvSpPr>
        <p:spPr>
          <a:xfrm>
            <a:off x="9491663"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 name="标题 2"/>
          <p:cNvSpPr>
            <a:spLocks noGrp="1"/>
          </p:cNvSpPr>
          <p:nvPr>
            <p:ph type="ctrTitle" hasCustomPrompt="1"/>
          </p:nvPr>
        </p:nvSpPr>
        <p:spPr>
          <a:xfrm>
            <a:off x="812165" y="1141095"/>
            <a:ext cx="8646795" cy="2186940"/>
          </a:xfrm>
        </p:spPr>
        <p:txBody>
          <a:bodyPr anchor="b">
            <a:normAutofit/>
          </a:bodyPr>
          <a:lstStyle>
            <a:lvl1pPr algn="l">
              <a:lnSpc>
                <a:spcPct val="130000"/>
              </a:lnSpc>
              <a:defRPr sz="5400">
                <a:solidFill>
                  <a:schemeClr val="bg1"/>
                </a:solidFill>
                <a:effectLst/>
              </a:defRPr>
            </a:lvl1pPr>
          </a:lstStyle>
          <a:p>
            <a:pPr fontAlgn="auto"/>
            <a:r>
              <a:rPr lang="en-US" altLang="zh-CN" strike="noStrike" noProof="1" dirty="0"/>
              <a:t>Thanks  For  W</a:t>
            </a:r>
            <a:r>
              <a:rPr lang="en-US" altLang="zh-CN" strike="noStrike" noProof="1" dirty="0"/>
              <a:t>atching</a:t>
            </a:r>
            <a:endParaRPr lang="en-US" altLang="zh-CN" strike="noStrike" noProof="1"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fontAlgn="base"/>
            <a:fld id="{82F288E0-7875-42C4-84C8-98DBBD3BF4D2}" type="datetimeFigureOut">
              <a:rPr lang="zh-CN" altLang="en-US" strike="noStrike" noProof="1" smtClean="0">
                <a:latin typeface="Calibri" panose="020F0502020204030204" charset="0"/>
                <a:ea typeface="宋体" pitchFamily="2" charset="-122"/>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8610600" y="6356350"/>
            <a:ext cx="2743200" cy="365125"/>
          </a:xfrm>
        </p:spPr>
        <p:txBody>
          <a:bodyPr/>
          <a:lstStyle/>
          <a:p>
            <a:pPr fontAlgn="base"/>
            <a:fld id="{7D9BB5D0-35E4-459D-AEF3-FE4D7C45CC19}" type="slidenum">
              <a:rPr lang="zh-CN" altLang="en-US" strike="noStrike" noProof="1" smtClean="0">
                <a:latin typeface="Calibri" panose="020F0502020204030204" charset="0"/>
                <a:ea typeface="宋体" pitchFamily="2" charset="-122"/>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封面">
    <p:bg>
      <p:bgPr>
        <a:noFill/>
        <a:effectLst/>
      </p:bgPr>
    </p:bg>
    <p:spTree>
      <p:nvGrpSpPr>
        <p:cNvPr id="1" name=""/>
        <p:cNvGrpSpPr/>
        <p:nvPr/>
      </p:nvGrpSpPr>
      <p:grpSpPr>
        <a:xfrm>
          <a:off x="0" y="0"/>
          <a:ext cx="0" cy="0"/>
          <a:chOff x="0" y="0"/>
          <a:chExt cx="0" cy="0"/>
        </a:xfrm>
      </p:grpSpPr>
      <p:pic>
        <p:nvPicPr>
          <p:cNvPr id="2051" name="图片 10" descr="封面"/>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8" name="矩形 7"/>
          <p:cNvSpPr/>
          <p:nvPr userDrawn="1">
            <p:custDataLst>
              <p:tags r:id="rId3"/>
            </p:custDataLst>
          </p:nvPr>
        </p:nvSpPr>
        <p:spPr>
          <a:xfrm>
            <a:off x="811213" y="6148388"/>
            <a:ext cx="104775" cy="255588"/>
          </a:xfrm>
          <a:prstGeom prst="rect">
            <a:avLst/>
          </a:prstGeom>
          <a:solidFill>
            <a:srgbClr val="1DAAFA"/>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zh-CN" altLang="en-US" strike="noStrike" noProof="1"/>
          </a:p>
        </p:txBody>
      </p:sp>
      <p:pic>
        <p:nvPicPr>
          <p:cNvPr id="2053" name="图片 8" descr="深度科技LOGO标准(1)"/>
          <p:cNvPicPr>
            <a:picLocks noChangeAspect="1"/>
          </p:cNvPicPr>
          <p:nvPr userDrawn="1">
            <p:custDataLst>
              <p:tags r:id="rId4"/>
            </p:custDataLst>
          </p:nvPr>
        </p:nvPicPr>
        <p:blipFill>
          <a:blip r:embed="rId5"/>
          <a:stretch>
            <a:fillRect/>
          </a:stretch>
        </p:blipFill>
        <p:spPr>
          <a:xfrm>
            <a:off x="811213" y="355600"/>
            <a:ext cx="1404937" cy="498475"/>
          </a:xfrm>
          <a:prstGeom prst="rect">
            <a:avLst/>
          </a:prstGeom>
          <a:noFill/>
          <a:ln w="9525">
            <a:noFill/>
          </a:ln>
        </p:spPr>
      </p:pic>
      <p:sp>
        <p:nvSpPr>
          <p:cNvPr id="2054" name="文本框 14"/>
          <p:cNvSpPr txBox="1"/>
          <p:nvPr userDrawn="1">
            <p:custDataLst>
              <p:tags r:id="rId6"/>
            </p:custDataLst>
          </p:nvPr>
        </p:nvSpPr>
        <p:spPr>
          <a:xfrm>
            <a:off x="939800" y="6126163"/>
            <a:ext cx="1841500" cy="354012"/>
          </a:xfrm>
          <a:prstGeom prst="rect">
            <a:avLst/>
          </a:prstGeom>
          <a:noFill/>
          <a:ln w="9525">
            <a:noFill/>
          </a:ln>
        </p:spPr>
        <p:txBody>
          <a:bodyPr wrap="square" anchor="t" anchorCtr="0"/>
          <a:p>
            <a:pPr lvl="0" algn="dist"/>
            <a:r>
              <a:rPr lang="zh-CN" altLang="en-US" sz="1400">
                <a:solidFill>
                  <a:schemeClr val="bg1"/>
                </a:solidFill>
                <a:latin typeface="Noto Sans CJK SC Medium" panose="020B0600000000000000" charset="-122"/>
                <a:ea typeface="Noto Sans CJK SC Medium" panose="020B0600000000000000" charset="-122"/>
                <a:cs typeface="Noto Sans CJK SC Medium" panose="020B0600000000000000" charset="-122"/>
              </a:rPr>
              <a:t>以用为本</a:t>
            </a:r>
            <a:r>
              <a:rPr lang="en-US" altLang="zh-CN" sz="1400">
                <a:solidFill>
                  <a:schemeClr val="bg1"/>
                </a:solidFill>
                <a:latin typeface="Noto Sans CJK SC Medium" panose="020B0600000000000000" charset="-122"/>
                <a:ea typeface="Noto Sans CJK SC Medium" panose="020B0600000000000000" charset="-122"/>
                <a:cs typeface="Noto Sans CJK SC Medium" panose="020B0600000000000000" charset="-122"/>
              </a:rPr>
              <a:t> </a:t>
            </a:r>
            <a:r>
              <a:rPr lang="zh-CN" altLang="en-US" sz="1400">
                <a:solidFill>
                  <a:schemeClr val="bg1"/>
                </a:solidFill>
                <a:latin typeface="Noto Sans CJK SC Medium" panose="020B0600000000000000" charset="-122"/>
                <a:ea typeface="Noto Sans CJK SC Medium" panose="020B0600000000000000" charset="-122"/>
                <a:cs typeface="Noto Sans CJK SC Medium" panose="020B0600000000000000" charset="-122"/>
              </a:rPr>
              <a:t>拥抱创新</a:t>
            </a:r>
            <a:endParaRPr lang="zh-CN" altLang="en-US" sz="1400">
              <a:solidFill>
                <a:schemeClr val="bg1"/>
              </a:solidFill>
              <a:latin typeface="Noto Sans CJK SC Medium" panose="020B0600000000000000" charset="-122"/>
              <a:ea typeface="Noto Sans CJK SC Medium" panose="020B0600000000000000" charset="-122"/>
              <a:cs typeface="Noto Sans CJK SC Medium" panose="020B0600000000000000" charset="-122"/>
            </a:endParaRPr>
          </a:p>
        </p:txBody>
      </p:sp>
      <p:sp>
        <p:nvSpPr>
          <p:cNvPr id="2055" name="文本框 11"/>
          <p:cNvSpPr txBox="1"/>
          <p:nvPr userDrawn="1">
            <p:custDataLst>
              <p:tags r:id="rId7"/>
            </p:custDataLst>
          </p:nvPr>
        </p:nvSpPr>
        <p:spPr>
          <a:xfrm>
            <a:off x="8818563" y="6148388"/>
            <a:ext cx="2589212" cy="275590"/>
          </a:xfrm>
          <a:prstGeom prst="rect">
            <a:avLst/>
          </a:prstGeom>
          <a:noFill/>
          <a:ln w="9525">
            <a:noFill/>
          </a:ln>
        </p:spPr>
        <p:txBody>
          <a:bodyPr wrap="square" anchor="t" anchorCtr="0">
            <a:spAutoFit/>
          </a:bodyPr>
          <a:p>
            <a:pPr lvl="0" algn="dist"/>
            <a:r>
              <a:rPr lang="en-US" altLang="zh-CN" sz="1200" b="1" dirty="0">
                <a:solidFill>
                  <a:schemeClr val="bg2"/>
                </a:solidFill>
                <a:latin typeface="Noto Sans CJK SC Medium" panose="020B0600000000000000" charset="-122"/>
                <a:ea typeface="Noto Sans CJK SC Medium" panose="020B0600000000000000" charset="-122"/>
              </a:rPr>
              <a:t>www.deepin.org</a:t>
            </a:r>
            <a:endParaRPr lang="en-US" altLang="zh-CN" sz="1200" b="1" dirty="0">
              <a:solidFill>
                <a:schemeClr val="bg2"/>
              </a:solidFill>
              <a:latin typeface="Noto Sans CJK SC Medium" panose="020B0600000000000000" charset="-122"/>
              <a:ea typeface="Noto Sans CJK SC Medium" panose="020B0600000000000000" charset="-122"/>
            </a:endParaRPr>
          </a:p>
        </p:txBody>
      </p:sp>
      <p:sp>
        <p:nvSpPr>
          <p:cNvPr id="2" name="标题 1"/>
          <p:cNvSpPr>
            <a:spLocks noGrp="1"/>
          </p:cNvSpPr>
          <p:nvPr>
            <p:ph type="ctrTitle" hasCustomPrompt="1"/>
          </p:nvPr>
        </p:nvSpPr>
        <p:spPr>
          <a:xfrm>
            <a:off x="812165" y="1141095"/>
            <a:ext cx="8646795" cy="2186940"/>
          </a:xfrm>
        </p:spPr>
        <p:txBody>
          <a:bodyPr anchor="b">
            <a:normAutofit/>
          </a:bodyPr>
          <a:lstStyle>
            <a:lvl1pPr algn="l">
              <a:lnSpc>
                <a:spcPct val="130000"/>
              </a:lnSpc>
              <a:defRPr sz="6600">
                <a:solidFill>
                  <a:schemeClr val="bg1"/>
                </a:solidFill>
                <a:effectLst/>
                <a:latin typeface="Noto Sans CJK SC Medium" panose="020B0600000000000000" charset="-122"/>
                <a:ea typeface="Noto Sans CJK SC Medium" panose="020B0600000000000000" charset="-122"/>
              </a:defRPr>
            </a:lvl1pPr>
          </a:lstStyle>
          <a:p>
            <a:pPr fontAlgn="auto"/>
            <a:r>
              <a:rPr lang="zh-CN" altLang="en-US" strike="noStrike" noProof="1" dirty="0"/>
              <a:t>单击此处添加标题</a:t>
            </a:r>
            <a:endParaRPr lang="zh-CN" altLang="en-US" strike="noStrike" noProof="1" dirty="0"/>
          </a:p>
        </p:txBody>
      </p:sp>
      <p:sp>
        <p:nvSpPr>
          <p:cNvPr id="3" name="副标题 2"/>
          <p:cNvSpPr>
            <a:spLocks noGrp="1"/>
          </p:cNvSpPr>
          <p:nvPr>
            <p:ph type="subTitle" idx="1" hasCustomPrompt="1"/>
          </p:nvPr>
        </p:nvSpPr>
        <p:spPr>
          <a:xfrm>
            <a:off x="812165" y="3501390"/>
            <a:ext cx="8646795" cy="636270"/>
          </a:xfrm>
        </p:spPr>
        <p:txBody>
          <a:bodyPr>
            <a:normAutofit/>
          </a:bodyPr>
          <a:lstStyle>
            <a:lvl1pPr marL="0" indent="0" algn="l">
              <a:buNone/>
              <a:defRPr sz="2400">
                <a:solidFill>
                  <a:schemeClr val="bg1"/>
                </a:solidFill>
                <a:effectLst/>
                <a:latin typeface="Noto Sans CJK SC Medium" panose="020B0600000000000000" charset="-122"/>
                <a:ea typeface="Noto Sans CJK SC Medium" panose="020B0600000000000000"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单击此处添加副标题</a:t>
            </a:r>
            <a:endParaRPr lang="zh-CN" altLang="en-US" strike="noStrike" noProof="1" dirty="0"/>
          </a:p>
        </p:txBody>
      </p:sp>
      <p:sp>
        <p:nvSpPr>
          <p:cNvPr id="15" name="文本占位符 12"/>
          <p:cNvSpPr>
            <a:spLocks noGrp="1"/>
          </p:cNvSpPr>
          <p:nvPr>
            <p:ph type="body" sz="quarter" idx="11" hasCustomPrompt="1"/>
          </p:nvPr>
        </p:nvSpPr>
        <p:spPr>
          <a:xfrm>
            <a:off x="812165" y="4839970"/>
            <a:ext cx="8646795" cy="505460"/>
          </a:xfrm>
          <a:prstGeom prst="rect">
            <a:avLst/>
          </a:prstGeom>
        </p:spPr>
        <p:txBody>
          <a:bodyPr anchor="t"/>
          <a:lstStyle>
            <a:lvl1pPr marL="0" indent="0" algn="l">
              <a:buFontTx/>
              <a:buNone/>
              <a:defRPr sz="1800" b="0" i="0">
                <a:solidFill>
                  <a:schemeClr val="bg1"/>
                </a:solidFill>
                <a:latin typeface="Noto Sans CJK SC" panose="020B0500000000000000" charset="-122"/>
                <a:ea typeface="Noto Sans CJK SC" panose="020B0500000000000000" charset="-122"/>
              </a:defRPr>
            </a:lvl1pPr>
          </a:lstStyle>
          <a:p>
            <a:pPr lvl="0" fontAlgn="auto"/>
            <a:r>
              <a:rPr kumimoji="1" lang="zh-CN" altLang="en-US" strike="noStrike" noProof="1" dirty="0"/>
              <a:t>单击此处编辑标题样式</a:t>
            </a:r>
            <a:endParaRPr kumimoji="1"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目录">
    <p:bg>
      <p:bgPr>
        <a:noFill/>
        <a:effectLst/>
      </p:bgPr>
    </p:bg>
    <p:spTree>
      <p:nvGrpSpPr>
        <p:cNvPr id="1" name=""/>
        <p:cNvGrpSpPr/>
        <p:nvPr/>
      </p:nvGrpSpPr>
      <p:grpSpPr>
        <a:xfrm>
          <a:off x="0" y="0"/>
          <a:ext cx="0" cy="0"/>
          <a:chOff x="0" y="0"/>
          <a:chExt cx="0" cy="0"/>
        </a:xfrm>
      </p:grpSpPr>
      <p:pic>
        <p:nvPicPr>
          <p:cNvPr id="3075" name="图片 13" descr="目录"/>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3076" name="文本框 14"/>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6" name="矩形 1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3" name="文本占位符 3"/>
          <p:cNvSpPr>
            <a:spLocks noGrp="1"/>
          </p:cNvSpPr>
          <p:nvPr>
            <p:ph type="body" sz="quarter" idx="23" hasCustomPrompt="1"/>
          </p:nvPr>
        </p:nvSpPr>
        <p:spPr>
          <a:xfrm>
            <a:off x="934720" y="1938020"/>
            <a:ext cx="1583690" cy="700405"/>
          </a:xfrm>
          <a:prstGeom prst="rect">
            <a:avLst/>
          </a:prstGeom>
        </p:spPr>
        <p:txBody>
          <a:bodyPr anchor="t"/>
          <a:lstStyle>
            <a:lvl1pPr marL="0" indent="0" algn="l">
              <a:buFontTx/>
              <a:buNone/>
              <a:defRPr sz="4000" b="1" i="0">
                <a:solidFill>
                  <a:srgbClr val="145CEF"/>
                </a:solidFill>
                <a:latin typeface="思源黑体 Medium" charset="-122"/>
                <a:ea typeface="思源黑体 Medium" charset="-122"/>
              </a:defRPr>
            </a:lvl1pPr>
          </a:lstStyle>
          <a:p>
            <a:pPr lvl="0" fontAlgn="auto"/>
            <a:r>
              <a:rPr kumimoji="1" lang="zh-CN" altLang="en-US" strike="noStrike" noProof="1" dirty="0"/>
              <a:t>目 录</a:t>
            </a:r>
            <a:endParaRPr kumimoji="1" lang="zh-CN" altLang="en-US" strike="noStrike" noProof="1" dirty="0"/>
          </a:p>
        </p:txBody>
      </p:sp>
      <p:sp>
        <p:nvSpPr>
          <p:cNvPr id="2" name="文本占位符 3"/>
          <p:cNvSpPr>
            <a:spLocks noGrp="1"/>
          </p:cNvSpPr>
          <p:nvPr>
            <p:ph type="body" sz="quarter" idx="13" hasCustomPrompt="1"/>
          </p:nvPr>
        </p:nvSpPr>
        <p:spPr>
          <a:xfrm>
            <a:off x="934720" y="1147445"/>
            <a:ext cx="3300095" cy="700405"/>
          </a:xfrm>
          <a:prstGeom prst="rect">
            <a:avLst/>
          </a:prstGeom>
        </p:spPr>
        <p:txBody>
          <a:bodyPr anchor="t"/>
          <a:lstStyle>
            <a:lvl1pPr marL="0" indent="0" algn="l">
              <a:buFontTx/>
              <a:buNone/>
              <a:defRPr sz="4800" b="1" i="0">
                <a:solidFill>
                  <a:schemeClr val="tx1"/>
                </a:solidFill>
                <a:latin typeface="思源黑体 Medium" charset="-122"/>
                <a:ea typeface="思源黑体 Medium" charset="-122"/>
              </a:defRPr>
            </a:lvl1pPr>
          </a:lstStyle>
          <a:p>
            <a:pPr lvl="0" fontAlgn="auto"/>
            <a:r>
              <a:rPr kumimoji="1" lang="en-US" altLang="zh-CN" strike="noStrike" noProof="1" dirty="0"/>
              <a:t>C</a:t>
            </a:r>
            <a:r>
              <a:rPr kumimoji="1" lang="en-US" altLang="zh-CN" strike="noStrike" noProof="1" dirty="0"/>
              <a:t>ontent</a:t>
            </a:r>
            <a:endParaRPr kumimoji="1" lang="en-US" altLang="zh-CN" strike="noStrike" noProof="1" dirty="0"/>
          </a:p>
        </p:txBody>
      </p:sp>
      <p:sp>
        <p:nvSpPr>
          <p:cNvPr id="4" name="文本占位符 3"/>
          <p:cNvSpPr>
            <a:spLocks noGrp="1"/>
          </p:cNvSpPr>
          <p:nvPr>
            <p:ph type="body" sz="quarter" idx="12" hasCustomPrompt="1"/>
          </p:nvPr>
        </p:nvSpPr>
        <p:spPr>
          <a:xfrm>
            <a:off x="1063625" y="326644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01</a:t>
            </a:r>
            <a:endParaRPr kumimoji="1" lang="zh-CN" altLang="en-US" strike="noStrike" noProof="1" dirty="0"/>
          </a:p>
        </p:txBody>
      </p:sp>
      <p:sp>
        <p:nvSpPr>
          <p:cNvPr id="3" name="文本占位符 3"/>
          <p:cNvSpPr>
            <a:spLocks noGrp="1"/>
          </p:cNvSpPr>
          <p:nvPr>
            <p:ph type="body" sz="quarter" idx="24" hasCustomPrompt="1"/>
          </p:nvPr>
        </p:nvSpPr>
        <p:spPr>
          <a:xfrm>
            <a:off x="1946275" y="328104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5" name="文本占位符 3"/>
          <p:cNvSpPr>
            <a:spLocks noGrp="1"/>
          </p:cNvSpPr>
          <p:nvPr>
            <p:ph type="body" sz="quarter" idx="25" hasCustomPrompt="1"/>
          </p:nvPr>
        </p:nvSpPr>
        <p:spPr>
          <a:xfrm>
            <a:off x="1936115" y="369951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6" name="文本占位符 5"/>
          <p:cNvSpPr>
            <a:spLocks noGrp="1"/>
          </p:cNvSpPr>
          <p:nvPr>
            <p:ph type="body" sz="quarter" idx="26" hasCustomPrompt="1"/>
          </p:nvPr>
        </p:nvSpPr>
        <p:spPr>
          <a:xfrm>
            <a:off x="4685030" y="3256915"/>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02</a:t>
            </a:r>
            <a:endParaRPr kumimoji="1" lang="zh-CN" altLang="en-US" strike="noStrike" noProof="1" dirty="0"/>
          </a:p>
        </p:txBody>
      </p:sp>
      <p:sp>
        <p:nvSpPr>
          <p:cNvPr id="7" name="文本占位符 3"/>
          <p:cNvSpPr>
            <a:spLocks noGrp="1"/>
          </p:cNvSpPr>
          <p:nvPr>
            <p:ph type="body" sz="quarter" idx="27" hasCustomPrompt="1"/>
          </p:nvPr>
        </p:nvSpPr>
        <p:spPr>
          <a:xfrm>
            <a:off x="5567680" y="3271520"/>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8" name="文本占位符 3"/>
          <p:cNvSpPr>
            <a:spLocks noGrp="1"/>
          </p:cNvSpPr>
          <p:nvPr>
            <p:ph type="body" sz="quarter" idx="28" hasCustomPrompt="1"/>
          </p:nvPr>
        </p:nvSpPr>
        <p:spPr>
          <a:xfrm>
            <a:off x="5557520" y="3689985"/>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9" name="文本占位符 8"/>
          <p:cNvSpPr>
            <a:spLocks noGrp="1"/>
          </p:cNvSpPr>
          <p:nvPr>
            <p:ph type="body" sz="quarter" idx="29" hasCustomPrompt="1"/>
          </p:nvPr>
        </p:nvSpPr>
        <p:spPr>
          <a:xfrm>
            <a:off x="8306435" y="327152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03</a:t>
            </a:r>
            <a:endParaRPr kumimoji="1" lang="zh-CN" altLang="en-US" strike="noStrike" noProof="1" dirty="0"/>
          </a:p>
        </p:txBody>
      </p:sp>
      <p:sp>
        <p:nvSpPr>
          <p:cNvPr id="11" name="文本占位符 3"/>
          <p:cNvSpPr>
            <a:spLocks noGrp="1"/>
          </p:cNvSpPr>
          <p:nvPr>
            <p:ph type="body" sz="quarter" idx="30" hasCustomPrompt="1"/>
          </p:nvPr>
        </p:nvSpPr>
        <p:spPr>
          <a:xfrm>
            <a:off x="9189085" y="328612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12" name="文本占位符 3"/>
          <p:cNvSpPr>
            <a:spLocks noGrp="1"/>
          </p:cNvSpPr>
          <p:nvPr>
            <p:ph type="body" sz="quarter" idx="31" hasCustomPrompt="1"/>
          </p:nvPr>
        </p:nvSpPr>
        <p:spPr>
          <a:xfrm>
            <a:off x="9178925" y="370459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14" name="文本占位符 13"/>
          <p:cNvSpPr>
            <a:spLocks noGrp="1"/>
          </p:cNvSpPr>
          <p:nvPr>
            <p:ph type="body" sz="quarter" idx="32" hasCustomPrompt="1"/>
          </p:nvPr>
        </p:nvSpPr>
        <p:spPr>
          <a:xfrm>
            <a:off x="1063625" y="464947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04</a:t>
            </a:r>
            <a:endParaRPr kumimoji="1" lang="zh-CN" altLang="en-US" strike="noStrike" noProof="1" dirty="0"/>
          </a:p>
        </p:txBody>
      </p:sp>
      <p:sp>
        <p:nvSpPr>
          <p:cNvPr id="15" name="文本占位符 3"/>
          <p:cNvSpPr>
            <a:spLocks noGrp="1"/>
          </p:cNvSpPr>
          <p:nvPr>
            <p:ph type="body" sz="quarter" idx="33" hasCustomPrompt="1"/>
          </p:nvPr>
        </p:nvSpPr>
        <p:spPr>
          <a:xfrm>
            <a:off x="1946275" y="466407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17" name="文本占位符 3"/>
          <p:cNvSpPr>
            <a:spLocks noGrp="1"/>
          </p:cNvSpPr>
          <p:nvPr>
            <p:ph type="body" sz="quarter" idx="34" hasCustomPrompt="1"/>
          </p:nvPr>
        </p:nvSpPr>
        <p:spPr>
          <a:xfrm>
            <a:off x="1936115" y="508254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18" name="文本占位符 17"/>
          <p:cNvSpPr>
            <a:spLocks noGrp="1"/>
          </p:cNvSpPr>
          <p:nvPr>
            <p:ph type="body" sz="quarter" idx="35" hasCustomPrompt="1"/>
          </p:nvPr>
        </p:nvSpPr>
        <p:spPr>
          <a:xfrm>
            <a:off x="4685030" y="4639945"/>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05</a:t>
            </a:r>
            <a:endParaRPr kumimoji="1" lang="zh-CN" altLang="en-US" strike="noStrike" noProof="1" dirty="0"/>
          </a:p>
        </p:txBody>
      </p:sp>
      <p:sp>
        <p:nvSpPr>
          <p:cNvPr id="20" name="文本占位符 3"/>
          <p:cNvSpPr>
            <a:spLocks noGrp="1"/>
          </p:cNvSpPr>
          <p:nvPr>
            <p:ph type="body" sz="quarter" idx="36" hasCustomPrompt="1"/>
          </p:nvPr>
        </p:nvSpPr>
        <p:spPr>
          <a:xfrm>
            <a:off x="5567680" y="4654550"/>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21" name="文本占位符 3"/>
          <p:cNvSpPr>
            <a:spLocks noGrp="1"/>
          </p:cNvSpPr>
          <p:nvPr>
            <p:ph type="body" sz="quarter" idx="37" hasCustomPrompt="1"/>
          </p:nvPr>
        </p:nvSpPr>
        <p:spPr>
          <a:xfrm>
            <a:off x="5557520" y="5073015"/>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23" name="文本占位符 22"/>
          <p:cNvSpPr>
            <a:spLocks noGrp="1"/>
          </p:cNvSpPr>
          <p:nvPr>
            <p:ph type="body" sz="quarter" idx="38" hasCustomPrompt="1"/>
          </p:nvPr>
        </p:nvSpPr>
        <p:spPr>
          <a:xfrm>
            <a:off x="8306435" y="465455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06</a:t>
            </a:r>
            <a:endParaRPr kumimoji="1" lang="zh-CN" altLang="en-US" strike="noStrike" noProof="1" dirty="0"/>
          </a:p>
        </p:txBody>
      </p:sp>
      <p:sp>
        <p:nvSpPr>
          <p:cNvPr id="24" name="文本占位符 3"/>
          <p:cNvSpPr>
            <a:spLocks noGrp="1"/>
          </p:cNvSpPr>
          <p:nvPr>
            <p:ph type="body" sz="quarter" idx="39" hasCustomPrompt="1"/>
          </p:nvPr>
        </p:nvSpPr>
        <p:spPr>
          <a:xfrm>
            <a:off x="9189085" y="466915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26" name="文本占位符 3"/>
          <p:cNvSpPr>
            <a:spLocks noGrp="1"/>
          </p:cNvSpPr>
          <p:nvPr>
            <p:ph type="body" sz="quarter" idx="40" hasCustomPrompt="1"/>
          </p:nvPr>
        </p:nvSpPr>
        <p:spPr>
          <a:xfrm>
            <a:off x="9178925" y="508762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章节标题页">
    <p:bg>
      <p:bgPr>
        <a:noFill/>
        <a:effectLst/>
      </p:bgPr>
    </p:bg>
    <p:spTree>
      <p:nvGrpSpPr>
        <p:cNvPr id="1" name=""/>
        <p:cNvGrpSpPr/>
        <p:nvPr/>
      </p:nvGrpSpPr>
      <p:grpSpPr>
        <a:xfrm>
          <a:off x="0" y="0"/>
          <a:ext cx="0" cy="0"/>
          <a:chOff x="0" y="0"/>
          <a:chExt cx="0" cy="0"/>
        </a:xfrm>
      </p:grpSpPr>
      <p:pic>
        <p:nvPicPr>
          <p:cNvPr id="4099" name="图片 5" descr="章节"/>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4100" name="文本框 7"/>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4" name="文本占位符 3"/>
          <p:cNvSpPr>
            <a:spLocks noGrp="1"/>
          </p:cNvSpPr>
          <p:nvPr>
            <p:ph type="body" sz="quarter" idx="12" hasCustomPrompt="1"/>
          </p:nvPr>
        </p:nvSpPr>
        <p:spPr>
          <a:xfrm>
            <a:off x="1711325" y="1762125"/>
            <a:ext cx="4120515" cy="1912620"/>
          </a:xfrm>
          <a:prstGeom prst="rect">
            <a:avLst/>
          </a:prstGeom>
        </p:spPr>
        <p:txBody>
          <a:bodyPr anchor="ctr"/>
          <a:lstStyle>
            <a:lvl1pPr marL="0" indent="0" algn="l">
              <a:buFontTx/>
              <a:buNone/>
              <a:defRPr sz="14000" b="1" i="0">
                <a:solidFill>
                  <a:srgbClr val="145CEF"/>
                </a:solidFill>
                <a:latin typeface="思源黑体 Medium" charset="-122"/>
                <a:ea typeface="思源黑体 Medium" charset="-122"/>
              </a:defRPr>
            </a:lvl1pPr>
          </a:lstStyle>
          <a:p>
            <a:pPr lvl="0" fontAlgn="auto"/>
            <a:r>
              <a:rPr kumimoji="1" lang="en-US" altLang="zh-CN" strike="noStrike" noProof="1" dirty="0"/>
              <a:t>01</a:t>
            </a:r>
            <a:endParaRPr kumimoji="1" lang="zh-CN" altLang="en-US" strike="noStrike" noProof="1" dirty="0"/>
          </a:p>
        </p:txBody>
      </p:sp>
      <p:sp>
        <p:nvSpPr>
          <p:cNvPr id="3" name="文本占位符 3"/>
          <p:cNvSpPr>
            <a:spLocks noGrp="1"/>
          </p:cNvSpPr>
          <p:nvPr>
            <p:ph type="body" sz="quarter" idx="24" hasCustomPrompt="1"/>
          </p:nvPr>
        </p:nvSpPr>
        <p:spPr>
          <a:xfrm>
            <a:off x="1711325" y="3486150"/>
            <a:ext cx="4121150" cy="858520"/>
          </a:xfrm>
          <a:prstGeom prst="rect">
            <a:avLst/>
          </a:prstGeom>
        </p:spPr>
        <p:txBody>
          <a:bodyPr anchor="t"/>
          <a:lstStyle>
            <a:lvl1pPr marL="0" indent="0" algn="l">
              <a:buFontTx/>
              <a:buNone/>
              <a:defRPr sz="48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2" name="文本占位符 3"/>
          <p:cNvSpPr>
            <a:spLocks noGrp="1"/>
          </p:cNvSpPr>
          <p:nvPr>
            <p:ph type="body" sz="quarter" idx="13" hasCustomPrompt="1"/>
          </p:nvPr>
        </p:nvSpPr>
        <p:spPr>
          <a:xfrm>
            <a:off x="1711325" y="4344670"/>
            <a:ext cx="4121150" cy="858520"/>
          </a:xfrm>
          <a:prstGeom prst="rect">
            <a:avLst/>
          </a:prstGeom>
        </p:spPr>
        <p:txBody>
          <a:bodyPr anchor="t"/>
          <a:lstStyle>
            <a:lvl1pPr marL="0" indent="0" algn="l">
              <a:buFontTx/>
              <a:buNone/>
              <a:defRPr sz="2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输入标题</a:t>
            </a:r>
            <a:r>
              <a:rPr kumimoji="1" lang="zh-CN" altLang="en-US" strike="noStrike" noProof="1" dirty="0">
                <a:sym typeface="+mn-ea"/>
              </a:rPr>
              <a:t>输入标题输入标题</a:t>
            </a:r>
            <a:endParaRPr kumimoji="1" lang="zh-CN" altLang="en-US" strike="noStrike" noProof="1" dirty="0"/>
          </a:p>
          <a:p>
            <a:pPr lvl="0" fontAlgn="auto"/>
            <a:endParaRPr kumimoji="1" lang="zh-CN" altLang="en-US" strike="noStrike" noProof="1" dirty="0"/>
          </a:p>
          <a:p>
            <a:pPr lvl="0" fontAlgn="auto"/>
            <a:endParaRPr kumimoji="1"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5123" name="文本框 18"/>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Noto Sans CJK SC" panose="020B0500000000000000" charset="-122"/>
                <a:ea typeface="Noto Sans CJK SC" panose="020B0500000000000000" charset="-122"/>
                <a:cs typeface="Noto Sans CJK SC" panose="020B0500000000000000" charset="-122"/>
              </a:rPr>
              <a:t>以用为本</a:t>
            </a:r>
            <a:r>
              <a:rPr lang="en-US" altLang="zh-CN" sz="1400">
                <a:latin typeface="Noto Sans CJK SC" panose="020B0500000000000000" charset="-122"/>
                <a:ea typeface="Noto Sans CJK SC" panose="020B0500000000000000" charset="-122"/>
                <a:cs typeface="Noto Sans CJK SC" panose="020B0500000000000000" charset="-122"/>
              </a:rPr>
              <a:t> </a:t>
            </a:r>
            <a:r>
              <a:rPr lang="zh-CN" altLang="en-US" sz="1400">
                <a:latin typeface="Noto Sans CJK SC" panose="020B0500000000000000" charset="-122"/>
                <a:ea typeface="Noto Sans CJK SC" panose="020B0500000000000000" charset="-122"/>
                <a:cs typeface="Noto Sans CJK SC" panose="020B0500000000000000" charset="-122"/>
              </a:rPr>
              <a:t>拥抱创新</a:t>
            </a:r>
            <a:endParaRPr lang="zh-CN" altLang="en-US" sz="1400">
              <a:latin typeface="Noto Sans CJK SC" panose="020B0500000000000000" charset="-122"/>
              <a:ea typeface="Noto Sans CJK SC" panose="020B0500000000000000" charset="-122"/>
              <a:cs typeface="Noto Sans CJK SC" panose="020B0500000000000000" charset="-122"/>
            </a:endParaRPr>
          </a:p>
        </p:txBody>
      </p:sp>
      <p:sp>
        <p:nvSpPr>
          <p:cNvPr id="20" name="矩形 1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5" name="矩形 4"/>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0" name="文本占位符 6"/>
          <p:cNvSpPr>
            <a:spLocks noGrp="1"/>
          </p:cNvSpPr>
          <p:nvPr>
            <p:ph type="body" sz="quarter" idx="11" hasCustomPrompt="1"/>
          </p:nvPr>
        </p:nvSpPr>
        <p:spPr>
          <a:xfrm>
            <a:off x="1757680" y="2082800"/>
            <a:ext cx="9092565" cy="491490"/>
          </a:xfrm>
          <a:prstGeom prst="rect">
            <a:avLst/>
          </a:prstGeom>
        </p:spPr>
        <p:txBody>
          <a:bodyPr/>
          <a:lstStyle>
            <a:lvl1pPr marL="342900" indent="-342900">
              <a:buFont typeface="Wingdings" panose="05000000000000000000" pitchFamily="2" charset="2"/>
              <a:buChar char="l"/>
              <a:defRPr sz="2000" b="0" i="0">
                <a:solidFill>
                  <a:srgbClr val="145CEF"/>
                </a:solidFill>
                <a:latin typeface="Noto Sans CJK SC Medium" panose="020B0600000000000000" charset="-122"/>
                <a:ea typeface="Noto Sans CJK SC Medium" panose="020B0600000000000000" charset="-122"/>
              </a:defRPr>
            </a:lvl1pPr>
          </a:lstStyle>
          <a:p>
            <a:pPr lvl="0" fontAlgn="auto"/>
            <a:r>
              <a:rPr kumimoji="1" lang="zh-CN" altLang="en-US" strike="noStrike" noProof="1" dirty="0"/>
              <a:t>三级标题</a:t>
            </a:r>
            <a:endParaRPr kumimoji="1" lang="zh-CN" altLang="en-US" strike="noStrike" noProof="1" dirty="0"/>
          </a:p>
        </p:txBody>
      </p:sp>
      <p:sp>
        <p:nvSpPr>
          <p:cNvPr id="14" name="文本占位符 13"/>
          <p:cNvSpPr>
            <a:spLocks noGrp="1"/>
          </p:cNvSpPr>
          <p:nvPr>
            <p:ph type="body" sz="quarter" idx="12" hasCustomPrompt="1"/>
          </p:nvPr>
        </p:nvSpPr>
        <p:spPr>
          <a:xfrm>
            <a:off x="1752600" y="2574290"/>
            <a:ext cx="9092565" cy="601345"/>
          </a:xfrm>
          <a:prstGeom prst="rect">
            <a:avLst/>
          </a:prstGeom>
        </p:spPr>
        <p:txBody>
          <a:bodyPr/>
          <a:lstStyle>
            <a:lvl1pPr marL="0" indent="0" algn="just">
              <a:buFontTx/>
              <a:buNone/>
              <a:defRPr sz="1200" b="0" i="0">
                <a:solidFill>
                  <a:schemeClr val="tx1">
                    <a:lumMod val="75000"/>
                    <a:lumOff val="25000"/>
                  </a:schemeClr>
                </a:solidFill>
                <a:latin typeface="Noto Sans CJK SC" panose="020B0500000000000000" charset="-122"/>
                <a:ea typeface="Noto Sans CJK SC" panose="020B0500000000000000"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16" name="文本占位符 6"/>
          <p:cNvSpPr>
            <a:spLocks noGrp="1"/>
          </p:cNvSpPr>
          <p:nvPr>
            <p:ph type="body" sz="quarter" idx="14" hasCustomPrompt="1"/>
          </p:nvPr>
        </p:nvSpPr>
        <p:spPr>
          <a:xfrm>
            <a:off x="1757680" y="3400425"/>
            <a:ext cx="9092565" cy="491490"/>
          </a:xfrm>
          <a:prstGeom prst="rect">
            <a:avLst/>
          </a:prstGeom>
        </p:spPr>
        <p:txBody>
          <a:bodyPr/>
          <a:lstStyle>
            <a:lvl1pPr marL="342900" indent="-342900">
              <a:buFont typeface="Wingdings" panose="05000000000000000000" pitchFamily="2" charset="2"/>
              <a:buChar char="l"/>
              <a:defRPr sz="2000" b="0" i="0">
                <a:solidFill>
                  <a:srgbClr val="145CEF"/>
                </a:solidFill>
                <a:latin typeface="Noto Sans CJK SC Medium" panose="020B0600000000000000" charset="-122"/>
                <a:ea typeface="Noto Sans CJK SC Medium" panose="020B0600000000000000"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7" name="文本占位符 13"/>
          <p:cNvSpPr>
            <a:spLocks noGrp="1"/>
          </p:cNvSpPr>
          <p:nvPr>
            <p:ph type="body" sz="quarter" idx="15" hasCustomPrompt="1"/>
          </p:nvPr>
        </p:nvSpPr>
        <p:spPr>
          <a:xfrm>
            <a:off x="1752600" y="3883025"/>
            <a:ext cx="9092565" cy="822325"/>
          </a:xfrm>
          <a:prstGeom prst="rect">
            <a:avLst/>
          </a:prstGeom>
        </p:spPr>
        <p:txBody>
          <a:bodyPr/>
          <a:lstStyle>
            <a:lvl1pPr marL="0" indent="0" algn="just">
              <a:buFontTx/>
              <a:buNone/>
              <a:defRPr sz="1200" b="0" i="0">
                <a:solidFill>
                  <a:schemeClr val="tx1">
                    <a:lumMod val="75000"/>
                    <a:lumOff val="25000"/>
                  </a:schemeClr>
                </a:solidFill>
                <a:latin typeface="Noto Sans CJK SC" panose="020B0500000000000000" charset="-122"/>
                <a:ea typeface="Noto Sans CJK SC" panose="020B0500000000000000"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8" name="文本占位符 6"/>
          <p:cNvSpPr>
            <a:spLocks noGrp="1"/>
          </p:cNvSpPr>
          <p:nvPr>
            <p:ph type="body" sz="quarter" idx="16" hasCustomPrompt="1"/>
          </p:nvPr>
        </p:nvSpPr>
        <p:spPr>
          <a:xfrm>
            <a:off x="1757680" y="4925060"/>
            <a:ext cx="9092565" cy="491490"/>
          </a:xfrm>
          <a:prstGeom prst="rect">
            <a:avLst/>
          </a:prstGeom>
        </p:spPr>
        <p:txBody>
          <a:bodyPr/>
          <a:lstStyle>
            <a:lvl1pPr marL="342900" indent="-342900">
              <a:buFont typeface="Wingdings" panose="05000000000000000000" pitchFamily="2" charset="2"/>
              <a:buChar char="l"/>
              <a:defRPr sz="2000" b="0" i="0">
                <a:solidFill>
                  <a:srgbClr val="145CEF"/>
                </a:solidFill>
                <a:latin typeface="Noto Sans CJK SC Medium" panose="020B0600000000000000" charset="-122"/>
                <a:ea typeface="Noto Sans CJK SC Medium" panose="020B0600000000000000"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9" name="文本占位符 8"/>
          <p:cNvSpPr>
            <a:spLocks noGrp="1"/>
          </p:cNvSpPr>
          <p:nvPr>
            <p:ph type="body" sz="quarter" idx="17" hasCustomPrompt="1"/>
          </p:nvPr>
        </p:nvSpPr>
        <p:spPr>
          <a:xfrm>
            <a:off x="1752600" y="5395595"/>
            <a:ext cx="9092565" cy="601345"/>
          </a:xfrm>
          <a:prstGeom prst="rect">
            <a:avLst/>
          </a:prstGeom>
        </p:spPr>
        <p:txBody>
          <a:bodyPr/>
          <a:lstStyle>
            <a:lvl1pPr marL="0" indent="0" algn="just">
              <a:buFontTx/>
              <a:buNone/>
              <a:defRPr sz="1200" b="0" i="0">
                <a:solidFill>
                  <a:schemeClr val="tx1">
                    <a:lumMod val="75000"/>
                    <a:lumOff val="25000"/>
                  </a:schemeClr>
                </a:solidFill>
                <a:latin typeface="Noto Sans CJK SC" panose="020B0500000000000000" charset="-122"/>
                <a:ea typeface="Noto Sans CJK SC" panose="020B0500000000000000"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Noto Sans CJK SC" panose="020B0500000000000000" charset="-122"/>
                <a:ea typeface="Noto Sans CJK SC" panose="020B0500000000000000"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7" name="文本占位符 6"/>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Noto Sans CJK SC" panose="020B0500000000000000" charset="-122"/>
                <a:ea typeface="Noto Sans CJK SC" panose="020B0500000000000000" charset="-122"/>
              </a:defRPr>
            </a:lvl1pPr>
          </a:lstStyle>
          <a:p>
            <a:pPr lvl="0" fontAlgn="auto"/>
            <a:r>
              <a:rPr kumimoji="1" lang="en-US" altLang="zh-CN" strike="noStrike" noProof="1" dirty="0"/>
              <a:t>01</a:t>
            </a:r>
            <a:endParaRPr kumimoji="1" lang="zh-CN" altLang="en-US" strike="noStrike" noProof="1" dirty="0"/>
          </a:p>
        </p:txBody>
      </p:sp>
      <p:sp>
        <p:nvSpPr>
          <p:cNvPr id="11"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Noto Sans CJK SC" panose="020B0500000000000000" charset="-122"/>
                <a:ea typeface="Noto Sans CJK SC" panose="020B0500000000000000"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6147"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5" name="矩形 4"/>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7" name="文本占位符 6"/>
          <p:cNvSpPr>
            <a:spLocks noGrp="1"/>
          </p:cNvSpPr>
          <p:nvPr>
            <p:ph type="body" sz="quarter" idx="10" hasCustomPrompt="1"/>
          </p:nvPr>
        </p:nvSpPr>
        <p:spPr>
          <a:xfrm>
            <a:off x="1817370" y="3288030"/>
            <a:ext cx="389509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8" name="文本占位符 13"/>
          <p:cNvSpPr>
            <a:spLocks noGrp="1"/>
          </p:cNvSpPr>
          <p:nvPr>
            <p:ph type="body" sz="quarter" idx="12" hasCustomPrompt="1"/>
          </p:nvPr>
        </p:nvSpPr>
        <p:spPr>
          <a:xfrm>
            <a:off x="1816735" y="3931285"/>
            <a:ext cx="3895090" cy="239839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r>
              <a:rPr kumimoji="1" lang="zh-CN" altLang="en-US" strike="noStrike" noProof="1" dirty="0">
                <a:sym typeface="+mn-ea"/>
              </a:rPr>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a:p>
            <a:pPr marL="0" marR="0" lvl="0" indent="0" algn="l" defTabSz="914400" eaLnBrk="1" fontAlgn="base" latinLnBrk="0" hangingPunct="1">
              <a:lnSpc>
                <a:spcPct val="100000"/>
              </a:lnSpc>
              <a:spcBef>
                <a:spcPct val="20000"/>
              </a:spcBef>
              <a:spcAft>
                <a:spcPct val="0"/>
              </a:spcAft>
              <a:buClrTx/>
              <a:buSzTx/>
              <a:buFontTx/>
              <a:buNone/>
              <a:defRPr/>
            </a:pPr>
            <a:endParaRPr kumimoji="1" lang="zh-CN" altLang="en-US" strike="noStrike" noProof="1" dirty="0"/>
          </a:p>
        </p:txBody>
      </p:sp>
      <p:sp>
        <p:nvSpPr>
          <p:cNvPr id="9" name="文本占位符 8"/>
          <p:cNvSpPr>
            <a:spLocks noGrp="1"/>
          </p:cNvSpPr>
          <p:nvPr>
            <p:ph type="body" sz="quarter" idx="14" hasCustomPrompt="1"/>
          </p:nvPr>
        </p:nvSpPr>
        <p:spPr>
          <a:xfrm>
            <a:off x="6611620" y="3288030"/>
            <a:ext cx="389509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6"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11" name="文本占位符 10"/>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13"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14" name="文本占位符 13"/>
          <p:cNvSpPr>
            <a:spLocks noGrp="1"/>
          </p:cNvSpPr>
          <p:nvPr>
            <p:ph type="body" sz="quarter" idx="27" hasCustomPrompt="1"/>
          </p:nvPr>
        </p:nvSpPr>
        <p:spPr>
          <a:xfrm>
            <a:off x="6612255" y="3931285"/>
            <a:ext cx="3895090" cy="239839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r>
              <a:rPr kumimoji="1" lang="zh-CN" altLang="en-US" strike="noStrike" noProof="1" dirty="0">
                <a:sym typeface="+mn-ea"/>
              </a:rPr>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a:p>
            <a:pPr marL="0" marR="0" lvl="0" indent="0" algn="l" defTabSz="914400" eaLnBrk="1" fontAlgn="base" latinLnBrk="0" hangingPunct="1">
              <a:lnSpc>
                <a:spcPct val="100000"/>
              </a:lnSpc>
              <a:spcBef>
                <a:spcPct val="20000"/>
              </a:spcBef>
              <a:spcAft>
                <a:spcPct val="0"/>
              </a:spcAft>
              <a:buClrTx/>
              <a:buSzTx/>
              <a:buFontTx/>
              <a:buNone/>
              <a:defRPr/>
            </a:pPr>
            <a:endParaRPr kumimoji="1"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7171"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5" name="矩形 4"/>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8" name="文本占位符 6"/>
          <p:cNvSpPr>
            <a:spLocks noGrp="1"/>
          </p:cNvSpPr>
          <p:nvPr>
            <p:ph type="body" sz="quarter" idx="13" hasCustomPrompt="1"/>
          </p:nvPr>
        </p:nvSpPr>
        <p:spPr>
          <a:xfrm>
            <a:off x="1264920" y="3396615"/>
            <a:ext cx="306070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9" name="文本占位符 13"/>
          <p:cNvSpPr>
            <a:spLocks noGrp="1"/>
          </p:cNvSpPr>
          <p:nvPr>
            <p:ph type="body" sz="quarter" idx="14" hasCustomPrompt="1"/>
          </p:nvPr>
        </p:nvSpPr>
        <p:spPr>
          <a:xfrm>
            <a:off x="1271905" y="4076700"/>
            <a:ext cx="3065780" cy="178752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24" name="文本占位符 6"/>
          <p:cNvSpPr>
            <a:spLocks noGrp="1"/>
          </p:cNvSpPr>
          <p:nvPr>
            <p:ph type="body" sz="quarter" idx="15" hasCustomPrompt="1"/>
          </p:nvPr>
        </p:nvSpPr>
        <p:spPr>
          <a:xfrm>
            <a:off x="4683125" y="3396615"/>
            <a:ext cx="306070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5" name="文本占位符 13"/>
          <p:cNvSpPr>
            <a:spLocks noGrp="1"/>
          </p:cNvSpPr>
          <p:nvPr>
            <p:ph type="body" sz="quarter" idx="16" hasCustomPrompt="1"/>
          </p:nvPr>
        </p:nvSpPr>
        <p:spPr>
          <a:xfrm>
            <a:off x="4690110" y="4076700"/>
            <a:ext cx="3065780" cy="178752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26" name="文本占位符 6"/>
          <p:cNvSpPr>
            <a:spLocks noGrp="1"/>
          </p:cNvSpPr>
          <p:nvPr>
            <p:ph type="body" sz="quarter" idx="17" hasCustomPrompt="1"/>
          </p:nvPr>
        </p:nvSpPr>
        <p:spPr>
          <a:xfrm>
            <a:off x="8057515" y="3396615"/>
            <a:ext cx="306070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7" name="文本占位符 13"/>
          <p:cNvSpPr>
            <a:spLocks noGrp="1"/>
          </p:cNvSpPr>
          <p:nvPr>
            <p:ph type="body" sz="quarter" idx="18" hasCustomPrompt="1"/>
          </p:nvPr>
        </p:nvSpPr>
        <p:spPr>
          <a:xfrm>
            <a:off x="8064500" y="4076700"/>
            <a:ext cx="3065780" cy="178752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7" name="文本占位符 6"/>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11"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标题页">
    <p:bg>
      <p:bgPr>
        <a:noFill/>
        <a:effectLst/>
      </p:bgPr>
    </p:bg>
    <p:spTree>
      <p:nvGrpSpPr>
        <p:cNvPr id="1" name=""/>
        <p:cNvGrpSpPr/>
        <p:nvPr/>
      </p:nvGrpSpPr>
      <p:grpSpPr>
        <a:xfrm>
          <a:off x="0" y="0"/>
          <a:ext cx="0" cy="0"/>
          <a:chOff x="0" y="0"/>
          <a:chExt cx="0" cy="0"/>
        </a:xfrm>
      </p:grpSpPr>
      <p:pic>
        <p:nvPicPr>
          <p:cNvPr id="4099" name="图片 5" descr="章节"/>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4100" name="文本框 7"/>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4" name="文本占位符 3"/>
          <p:cNvSpPr>
            <a:spLocks noGrp="1"/>
          </p:cNvSpPr>
          <p:nvPr>
            <p:ph type="body" sz="quarter" idx="12" hasCustomPrompt="1"/>
          </p:nvPr>
        </p:nvSpPr>
        <p:spPr>
          <a:xfrm>
            <a:off x="1711325" y="1762125"/>
            <a:ext cx="4120515" cy="1912620"/>
          </a:xfrm>
          <a:prstGeom prst="rect">
            <a:avLst/>
          </a:prstGeom>
        </p:spPr>
        <p:txBody>
          <a:bodyPr anchor="ctr"/>
          <a:lstStyle>
            <a:lvl1pPr marL="0" indent="0" algn="l">
              <a:buFontTx/>
              <a:buNone/>
              <a:defRPr sz="14000" b="1" i="0">
                <a:solidFill>
                  <a:srgbClr val="145CEF"/>
                </a:solidFill>
                <a:latin typeface="思源黑体 Medium" charset="-122"/>
                <a:ea typeface="思源黑体 Medium" charset="-122"/>
              </a:defRPr>
            </a:lvl1pPr>
          </a:lstStyle>
          <a:p>
            <a:pPr lvl="0" fontAlgn="auto"/>
            <a:r>
              <a:rPr kumimoji="1" lang="en-US" altLang="zh-CN" strike="noStrike" noProof="1" dirty="0"/>
              <a:t>01</a:t>
            </a:r>
            <a:endParaRPr kumimoji="1" lang="zh-CN" altLang="en-US" strike="noStrike" noProof="1" dirty="0"/>
          </a:p>
        </p:txBody>
      </p:sp>
      <p:sp>
        <p:nvSpPr>
          <p:cNvPr id="3" name="文本占位符 3"/>
          <p:cNvSpPr>
            <a:spLocks noGrp="1"/>
          </p:cNvSpPr>
          <p:nvPr>
            <p:ph type="body" sz="quarter" idx="24" hasCustomPrompt="1"/>
          </p:nvPr>
        </p:nvSpPr>
        <p:spPr>
          <a:xfrm>
            <a:off x="1711325" y="3486150"/>
            <a:ext cx="4121150" cy="858520"/>
          </a:xfrm>
          <a:prstGeom prst="rect">
            <a:avLst/>
          </a:prstGeom>
        </p:spPr>
        <p:txBody>
          <a:bodyPr anchor="t"/>
          <a:lstStyle>
            <a:lvl1pPr marL="0" indent="0" algn="l">
              <a:buFontTx/>
              <a:buNone/>
              <a:defRPr sz="48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2" name="文本占位符 3"/>
          <p:cNvSpPr>
            <a:spLocks noGrp="1"/>
          </p:cNvSpPr>
          <p:nvPr>
            <p:ph type="body" sz="quarter" idx="13" hasCustomPrompt="1"/>
          </p:nvPr>
        </p:nvSpPr>
        <p:spPr>
          <a:xfrm>
            <a:off x="1711325" y="4344670"/>
            <a:ext cx="4121150" cy="858520"/>
          </a:xfrm>
          <a:prstGeom prst="rect">
            <a:avLst/>
          </a:prstGeom>
        </p:spPr>
        <p:txBody>
          <a:bodyPr anchor="t"/>
          <a:lstStyle>
            <a:lvl1pPr marL="0" indent="0" algn="l">
              <a:buFontTx/>
              <a:buNone/>
              <a:defRPr sz="2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输入标题</a:t>
            </a:r>
            <a:r>
              <a:rPr kumimoji="1" lang="zh-CN" altLang="en-US" strike="noStrike" noProof="1" dirty="0">
                <a:sym typeface="+mn-ea"/>
              </a:rPr>
              <a:t>输入标题输入标题</a:t>
            </a:r>
            <a:endParaRPr kumimoji="1" lang="zh-CN" altLang="en-US" strike="noStrike" noProof="1" dirty="0"/>
          </a:p>
          <a:p>
            <a:pPr lvl="0" fontAlgn="auto"/>
            <a:endParaRPr kumimoji="1" lang="zh-CN" altLang="en-US" strike="noStrike" noProof="1" dirty="0"/>
          </a:p>
          <a:p>
            <a:pPr lvl="0" fontAlgn="auto"/>
            <a:endParaRPr kumimoji="1" lang="zh-CN" altLang="en-US" strike="noStrike" noProof="1"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8195"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6"/>
          <p:cNvSpPr>
            <a:spLocks noGrp="1"/>
          </p:cNvSpPr>
          <p:nvPr>
            <p:ph type="body" sz="quarter" idx="10" hasCustomPrompt="1"/>
          </p:nvPr>
        </p:nvSpPr>
        <p:spPr>
          <a:xfrm>
            <a:off x="1318260"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7" name="文本占位符 13"/>
          <p:cNvSpPr>
            <a:spLocks noGrp="1"/>
          </p:cNvSpPr>
          <p:nvPr>
            <p:ph type="body" sz="quarter" idx="12" hasCustomPrompt="1"/>
          </p:nvPr>
        </p:nvSpPr>
        <p:spPr>
          <a:xfrm>
            <a:off x="1348740" y="4488815"/>
            <a:ext cx="2010410" cy="1467485"/>
          </a:xfrm>
          <a:prstGeom prst="rect">
            <a:avLst/>
          </a:prstGeom>
        </p:spPr>
        <p:txBody>
          <a:bodyPr/>
          <a:lstStyle>
            <a:lvl1pPr marL="0" indent="0" algn="just">
              <a:lnSpc>
                <a:spcPct val="15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4" name="文本占位符 6"/>
          <p:cNvSpPr>
            <a:spLocks noGrp="1"/>
          </p:cNvSpPr>
          <p:nvPr>
            <p:ph type="body" sz="quarter" idx="13" hasCustomPrompt="1"/>
          </p:nvPr>
        </p:nvSpPr>
        <p:spPr>
          <a:xfrm>
            <a:off x="3786505"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5" name="文本占位符 13"/>
          <p:cNvSpPr>
            <a:spLocks noGrp="1"/>
          </p:cNvSpPr>
          <p:nvPr>
            <p:ph type="body" sz="quarter" idx="14" hasCustomPrompt="1"/>
          </p:nvPr>
        </p:nvSpPr>
        <p:spPr>
          <a:xfrm>
            <a:off x="3816985" y="4488815"/>
            <a:ext cx="2010410" cy="1467485"/>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6" name="文本占位符 6"/>
          <p:cNvSpPr>
            <a:spLocks noGrp="1"/>
          </p:cNvSpPr>
          <p:nvPr>
            <p:ph type="body" sz="quarter" idx="15" hasCustomPrompt="1"/>
          </p:nvPr>
        </p:nvSpPr>
        <p:spPr>
          <a:xfrm>
            <a:off x="6331585"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8" name="文本占位符 13"/>
          <p:cNvSpPr>
            <a:spLocks noGrp="1"/>
          </p:cNvSpPr>
          <p:nvPr>
            <p:ph type="body" sz="quarter" idx="16" hasCustomPrompt="1"/>
          </p:nvPr>
        </p:nvSpPr>
        <p:spPr>
          <a:xfrm>
            <a:off x="6362065" y="4488815"/>
            <a:ext cx="2010410" cy="1467485"/>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9" name="文本占位符 6"/>
          <p:cNvSpPr>
            <a:spLocks noGrp="1"/>
          </p:cNvSpPr>
          <p:nvPr>
            <p:ph type="body" sz="quarter" idx="17" hasCustomPrompt="1"/>
          </p:nvPr>
        </p:nvSpPr>
        <p:spPr>
          <a:xfrm>
            <a:off x="8881745"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3" name="文本占位符 13"/>
          <p:cNvSpPr>
            <a:spLocks noGrp="1"/>
          </p:cNvSpPr>
          <p:nvPr>
            <p:ph type="body" sz="quarter" idx="18" hasCustomPrompt="1"/>
          </p:nvPr>
        </p:nvSpPr>
        <p:spPr>
          <a:xfrm>
            <a:off x="8912225" y="4488815"/>
            <a:ext cx="2010410" cy="1467485"/>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9219"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6"/>
          <p:cNvSpPr>
            <a:spLocks noGrp="1"/>
          </p:cNvSpPr>
          <p:nvPr>
            <p:ph type="body" sz="quarter" idx="10" hasCustomPrompt="1"/>
          </p:nvPr>
        </p:nvSpPr>
        <p:spPr>
          <a:xfrm>
            <a:off x="2322830" y="226822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7" name="文本占位符 13"/>
          <p:cNvSpPr>
            <a:spLocks noGrp="1"/>
          </p:cNvSpPr>
          <p:nvPr>
            <p:ph type="body" sz="quarter" idx="12" hasCustomPrompt="1"/>
          </p:nvPr>
        </p:nvSpPr>
        <p:spPr>
          <a:xfrm>
            <a:off x="2322830" y="283908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9" name="文本占位符 6"/>
          <p:cNvSpPr>
            <a:spLocks noGrp="1"/>
          </p:cNvSpPr>
          <p:nvPr>
            <p:ph type="body" sz="quarter" idx="13" hasCustomPrompt="1"/>
          </p:nvPr>
        </p:nvSpPr>
        <p:spPr>
          <a:xfrm>
            <a:off x="7291070" y="226822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0" name="文本占位符 13"/>
          <p:cNvSpPr>
            <a:spLocks noGrp="1"/>
          </p:cNvSpPr>
          <p:nvPr>
            <p:ph type="body" sz="quarter" idx="14" hasCustomPrompt="1"/>
          </p:nvPr>
        </p:nvSpPr>
        <p:spPr>
          <a:xfrm>
            <a:off x="7291070" y="283908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7" name="文本占位符 6"/>
          <p:cNvSpPr>
            <a:spLocks noGrp="1"/>
          </p:cNvSpPr>
          <p:nvPr>
            <p:ph type="body" sz="quarter" idx="15" hasCustomPrompt="1"/>
          </p:nvPr>
        </p:nvSpPr>
        <p:spPr>
          <a:xfrm>
            <a:off x="2322830" y="414528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16" hasCustomPrompt="1"/>
          </p:nvPr>
        </p:nvSpPr>
        <p:spPr>
          <a:xfrm>
            <a:off x="2322830" y="471614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40" name="文本占位符 6"/>
          <p:cNvSpPr>
            <a:spLocks noGrp="1"/>
          </p:cNvSpPr>
          <p:nvPr>
            <p:ph type="body" sz="quarter" idx="17" hasCustomPrompt="1"/>
          </p:nvPr>
        </p:nvSpPr>
        <p:spPr>
          <a:xfrm>
            <a:off x="7291070" y="414528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41" name="文本占位符 13"/>
          <p:cNvSpPr>
            <a:spLocks noGrp="1"/>
          </p:cNvSpPr>
          <p:nvPr>
            <p:ph type="body" sz="quarter" idx="18" hasCustomPrompt="1"/>
          </p:nvPr>
        </p:nvSpPr>
        <p:spPr>
          <a:xfrm>
            <a:off x="7291070" y="471614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0243"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6" name="矩形 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0" name="文本占位符 6"/>
          <p:cNvSpPr>
            <a:spLocks noGrp="1"/>
          </p:cNvSpPr>
          <p:nvPr>
            <p:ph type="body" sz="quarter" idx="13" hasCustomPrompt="1"/>
          </p:nvPr>
        </p:nvSpPr>
        <p:spPr>
          <a:xfrm>
            <a:off x="1160780" y="1963420"/>
            <a:ext cx="9888220" cy="491490"/>
          </a:xfrm>
          <a:prstGeom prst="rect">
            <a:avLst/>
          </a:prstGeom>
        </p:spPr>
        <p:txBody>
          <a:bodyPr/>
          <a:lstStyle>
            <a:lvl1pPr marL="0" indent="0">
              <a:buFont typeface="Wingdings" panose="05000000000000000000" pitchFamily="2" charset="2"/>
              <a:buNone/>
              <a:defRPr sz="2000" b="0" i="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4" name="文本占位符 13"/>
          <p:cNvSpPr>
            <a:spLocks noGrp="1"/>
          </p:cNvSpPr>
          <p:nvPr>
            <p:ph type="body" sz="quarter" idx="14" hasCustomPrompt="1"/>
          </p:nvPr>
        </p:nvSpPr>
        <p:spPr>
          <a:xfrm>
            <a:off x="1155700" y="2454910"/>
            <a:ext cx="9888220" cy="60134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7" name="文本占位符 6"/>
          <p:cNvSpPr>
            <a:spLocks noGrp="1"/>
          </p:cNvSpPr>
          <p:nvPr>
            <p:ph type="body" sz="quarter" idx="15" hasCustomPrompt="1"/>
          </p:nvPr>
        </p:nvSpPr>
        <p:spPr>
          <a:xfrm>
            <a:off x="1178560" y="3376295"/>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四级标题</a:t>
            </a:r>
            <a:endParaRPr kumimoji="1" lang="zh-CN" altLang="en-US" strike="noStrike" noProof="1" dirty="0"/>
          </a:p>
        </p:txBody>
      </p:sp>
      <p:sp>
        <p:nvSpPr>
          <p:cNvPr id="9" name="文本占位符 13"/>
          <p:cNvSpPr>
            <a:spLocks noGrp="1"/>
          </p:cNvSpPr>
          <p:nvPr>
            <p:ph type="body" sz="quarter" idx="16" hasCustomPrompt="1"/>
          </p:nvPr>
        </p:nvSpPr>
        <p:spPr>
          <a:xfrm>
            <a:off x="1178560" y="3876675"/>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9" name="文本占位符 6"/>
          <p:cNvSpPr>
            <a:spLocks noGrp="1"/>
          </p:cNvSpPr>
          <p:nvPr>
            <p:ph type="body" sz="quarter" idx="17" hasCustomPrompt="1"/>
          </p:nvPr>
        </p:nvSpPr>
        <p:spPr>
          <a:xfrm>
            <a:off x="6371590" y="3376295"/>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四级</a:t>
            </a:r>
            <a:r>
              <a:rPr kumimoji="1" lang="zh-CN" altLang="en-US" strike="noStrike" noProof="1" dirty="0"/>
              <a:t>标题</a:t>
            </a:r>
            <a:endParaRPr kumimoji="1" lang="zh-CN" altLang="en-US" strike="noStrike" noProof="1" dirty="0"/>
          </a:p>
        </p:txBody>
      </p:sp>
      <p:sp>
        <p:nvSpPr>
          <p:cNvPr id="20" name="文本占位符 13"/>
          <p:cNvSpPr>
            <a:spLocks noGrp="1"/>
          </p:cNvSpPr>
          <p:nvPr>
            <p:ph type="body" sz="quarter" idx="18" hasCustomPrompt="1"/>
          </p:nvPr>
        </p:nvSpPr>
        <p:spPr>
          <a:xfrm>
            <a:off x="6371590" y="3876675"/>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7" name="文本占位符 6"/>
          <p:cNvSpPr>
            <a:spLocks noGrp="1"/>
          </p:cNvSpPr>
          <p:nvPr>
            <p:ph type="body" sz="quarter" idx="19" hasCustomPrompt="1"/>
          </p:nvPr>
        </p:nvSpPr>
        <p:spPr>
          <a:xfrm>
            <a:off x="1178560" y="4759960"/>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四级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20" hasCustomPrompt="1"/>
          </p:nvPr>
        </p:nvSpPr>
        <p:spPr>
          <a:xfrm>
            <a:off x="1178560" y="5260340"/>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40" name="文本占位符 6"/>
          <p:cNvSpPr>
            <a:spLocks noGrp="1"/>
          </p:cNvSpPr>
          <p:nvPr>
            <p:ph type="body" sz="quarter" idx="21" hasCustomPrompt="1"/>
          </p:nvPr>
        </p:nvSpPr>
        <p:spPr>
          <a:xfrm>
            <a:off x="6371590" y="4759960"/>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四级</a:t>
            </a:r>
            <a:r>
              <a:rPr kumimoji="1" lang="zh-CN" altLang="en-US" strike="noStrike" noProof="1" dirty="0"/>
              <a:t>标题</a:t>
            </a:r>
            <a:endParaRPr kumimoji="1" lang="zh-CN" altLang="en-US" strike="noStrike" noProof="1" dirty="0"/>
          </a:p>
        </p:txBody>
      </p:sp>
      <p:sp>
        <p:nvSpPr>
          <p:cNvPr id="41" name="文本占位符 13"/>
          <p:cNvSpPr>
            <a:spLocks noGrp="1"/>
          </p:cNvSpPr>
          <p:nvPr>
            <p:ph type="body" sz="quarter" idx="22" hasCustomPrompt="1"/>
          </p:nvPr>
        </p:nvSpPr>
        <p:spPr>
          <a:xfrm>
            <a:off x="6371590" y="5260340"/>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1267"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6" name="矩形 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0" name="文本占位符 6"/>
          <p:cNvSpPr>
            <a:spLocks noGrp="1"/>
          </p:cNvSpPr>
          <p:nvPr>
            <p:ph type="body" sz="quarter" idx="10" hasCustomPrompt="1"/>
          </p:nvPr>
        </p:nvSpPr>
        <p:spPr>
          <a:xfrm>
            <a:off x="2029460" y="204089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3" name="文本占位符 13"/>
          <p:cNvSpPr>
            <a:spLocks noGrp="1"/>
          </p:cNvSpPr>
          <p:nvPr>
            <p:ph type="body" sz="quarter" idx="12" hasCustomPrompt="1"/>
          </p:nvPr>
        </p:nvSpPr>
        <p:spPr>
          <a:xfrm>
            <a:off x="2029460" y="252603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9" name="文本占位符 6"/>
          <p:cNvSpPr>
            <a:spLocks noGrp="1"/>
          </p:cNvSpPr>
          <p:nvPr>
            <p:ph type="body" sz="quarter" idx="13" hasCustomPrompt="1"/>
          </p:nvPr>
        </p:nvSpPr>
        <p:spPr>
          <a:xfrm>
            <a:off x="6997700" y="204089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0" name="文本占位符 13"/>
          <p:cNvSpPr>
            <a:spLocks noGrp="1"/>
          </p:cNvSpPr>
          <p:nvPr>
            <p:ph type="body" sz="quarter" idx="14" hasCustomPrompt="1"/>
          </p:nvPr>
        </p:nvSpPr>
        <p:spPr>
          <a:xfrm>
            <a:off x="6997700" y="252603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7" name="文本占位符 6"/>
          <p:cNvSpPr>
            <a:spLocks noGrp="1"/>
          </p:cNvSpPr>
          <p:nvPr>
            <p:ph type="body" sz="quarter" idx="15" hasCustomPrompt="1"/>
          </p:nvPr>
        </p:nvSpPr>
        <p:spPr>
          <a:xfrm>
            <a:off x="2029460" y="349250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16" hasCustomPrompt="1"/>
          </p:nvPr>
        </p:nvSpPr>
        <p:spPr>
          <a:xfrm>
            <a:off x="2029460" y="3968115"/>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40" name="文本占位符 6"/>
          <p:cNvSpPr>
            <a:spLocks noGrp="1"/>
          </p:cNvSpPr>
          <p:nvPr>
            <p:ph type="body" sz="quarter" idx="17" hasCustomPrompt="1"/>
          </p:nvPr>
        </p:nvSpPr>
        <p:spPr>
          <a:xfrm>
            <a:off x="6997700" y="349250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41" name="文本占位符 13"/>
          <p:cNvSpPr>
            <a:spLocks noGrp="1"/>
          </p:cNvSpPr>
          <p:nvPr>
            <p:ph type="body" sz="quarter" idx="18" hasCustomPrompt="1"/>
          </p:nvPr>
        </p:nvSpPr>
        <p:spPr>
          <a:xfrm>
            <a:off x="6997700" y="3968115"/>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4" name="文本占位符 6"/>
          <p:cNvSpPr>
            <a:spLocks noGrp="1"/>
          </p:cNvSpPr>
          <p:nvPr>
            <p:ph type="body" sz="quarter" idx="19" hasCustomPrompt="1"/>
          </p:nvPr>
        </p:nvSpPr>
        <p:spPr>
          <a:xfrm>
            <a:off x="2029460" y="4906645"/>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5" name="文本占位符 13"/>
          <p:cNvSpPr>
            <a:spLocks noGrp="1"/>
          </p:cNvSpPr>
          <p:nvPr>
            <p:ph type="body" sz="quarter" idx="20" hasCustomPrompt="1"/>
          </p:nvPr>
        </p:nvSpPr>
        <p:spPr>
          <a:xfrm>
            <a:off x="2029460" y="538226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6" name="文本占位符 6"/>
          <p:cNvSpPr>
            <a:spLocks noGrp="1"/>
          </p:cNvSpPr>
          <p:nvPr>
            <p:ph type="body" sz="quarter" idx="21" hasCustomPrompt="1"/>
          </p:nvPr>
        </p:nvSpPr>
        <p:spPr>
          <a:xfrm>
            <a:off x="6997700" y="4906645"/>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1" name="文本占位符 13"/>
          <p:cNvSpPr>
            <a:spLocks noGrp="1"/>
          </p:cNvSpPr>
          <p:nvPr>
            <p:ph type="body" sz="quarter" idx="22" hasCustomPrompt="1"/>
          </p:nvPr>
        </p:nvSpPr>
        <p:spPr>
          <a:xfrm>
            <a:off x="6997700" y="538226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2291"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6" name="矩形 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44" name="文本占位符 13"/>
          <p:cNvSpPr>
            <a:spLocks noGrp="1"/>
          </p:cNvSpPr>
          <p:nvPr>
            <p:ph type="body" sz="quarter" idx="13" hasCustomPrompt="1"/>
          </p:nvPr>
        </p:nvSpPr>
        <p:spPr>
          <a:xfrm>
            <a:off x="1548130" y="2567305"/>
            <a:ext cx="4434205" cy="117157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45" name="文本占位符 6"/>
          <p:cNvSpPr>
            <a:spLocks noGrp="1"/>
          </p:cNvSpPr>
          <p:nvPr>
            <p:ph type="body" sz="quarter" idx="14" hasCustomPrompt="1"/>
          </p:nvPr>
        </p:nvSpPr>
        <p:spPr>
          <a:xfrm>
            <a:off x="1548130" y="2083435"/>
            <a:ext cx="394652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61" name="文本占位符 13"/>
          <p:cNvSpPr>
            <a:spLocks noGrp="1"/>
          </p:cNvSpPr>
          <p:nvPr>
            <p:ph type="body" sz="quarter" idx="15" hasCustomPrompt="1"/>
          </p:nvPr>
        </p:nvSpPr>
        <p:spPr>
          <a:xfrm>
            <a:off x="6737985" y="2567305"/>
            <a:ext cx="3946525" cy="144780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2" name="文本占位符 6"/>
          <p:cNvSpPr>
            <a:spLocks noGrp="1"/>
          </p:cNvSpPr>
          <p:nvPr>
            <p:ph type="body" sz="quarter" idx="16" hasCustomPrompt="1"/>
          </p:nvPr>
        </p:nvSpPr>
        <p:spPr>
          <a:xfrm>
            <a:off x="6737985" y="2083435"/>
            <a:ext cx="394652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63" name="文本占位符 13"/>
          <p:cNvSpPr>
            <a:spLocks noGrp="1"/>
          </p:cNvSpPr>
          <p:nvPr>
            <p:ph type="body" sz="quarter" idx="17" hasCustomPrompt="1"/>
          </p:nvPr>
        </p:nvSpPr>
        <p:spPr>
          <a:xfrm>
            <a:off x="6737985" y="4753610"/>
            <a:ext cx="3946525" cy="144780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4" name="文本占位符 6"/>
          <p:cNvSpPr>
            <a:spLocks noGrp="1"/>
          </p:cNvSpPr>
          <p:nvPr>
            <p:ph type="body" sz="quarter" idx="18" hasCustomPrompt="1"/>
          </p:nvPr>
        </p:nvSpPr>
        <p:spPr>
          <a:xfrm>
            <a:off x="6737985" y="4269740"/>
            <a:ext cx="394652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15" name="图片占位符 14"/>
          <p:cNvSpPr>
            <a:spLocks noGrp="1"/>
          </p:cNvSpPr>
          <p:nvPr>
            <p:ph type="pic" sz="quarter" idx="27"/>
          </p:nvPr>
        </p:nvSpPr>
        <p:spPr>
          <a:xfrm>
            <a:off x="1557655" y="4015105"/>
            <a:ext cx="2129155" cy="195516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 name="图片占位符 4"/>
          <p:cNvSpPr>
            <a:spLocks noGrp="1"/>
          </p:cNvSpPr>
          <p:nvPr>
            <p:ph type="pic" sz="quarter" idx="28"/>
          </p:nvPr>
        </p:nvSpPr>
        <p:spPr>
          <a:xfrm>
            <a:off x="3853180" y="4015105"/>
            <a:ext cx="2129155" cy="195516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3315"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9" name="文本占位符 13"/>
          <p:cNvSpPr>
            <a:spLocks noGrp="1"/>
          </p:cNvSpPr>
          <p:nvPr>
            <p:ph type="body" sz="quarter" idx="13" hasCustomPrompt="1"/>
          </p:nvPr>
        </p:nvSpPr>
        <p:spPr>
          <a:xfrm>
            <a:off x="6513195" y="2630170"/>
            <a:ext cx="4512945" cy="1447800"/>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10" name="文本占位符 6"/>
          <p:cNvSpPr>
            <a:spLocks noGrp="1"/>
          </p:cNvSpPr>
          <p:nvPr>
            <p:ph type="body" sz="quarter" idx="14" hasCustomPrompt="1"/>
          </p:nvPr>
        </p:nvSpPr>
        <p:spPr>
          <a:xfrm>
            <a:off x="6513043" y="2128847"/>
            <a:ext cx="4981350" cy="491474"/>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11" name="文本占位符 13"/>
          <p:cNvSpPr>
            <a:spLocks noGrp="1"/>
          </p:cNvSpPr>
          <p:nvPr>
            <p:ph type="body" sz="quarter" idx="15" hasCustomPrompt="1"/>
          </p:nvPr>
        </p:nvSpPr>
        <p:spPr>
          <a:xfrm>
            <a:off x="6513195" y="4665345"/>
            <a:ext cx="4512945" cy="1322070"/>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12" name="文本占位符 6"/>
          <p:cNvSpPr>
            <a:spLocks noGrp="1"/>
          </p:cNvSpPr>
          <p:nvPr>
            <p:ph type="body" sz="quarter" idx="16" hasCustomPrompt="1"/>
          </p:nvPr>
        </p:nvSpPr>
        <p:spPr>
          <a:xfrm>
            <a:off x="6513043" y="4164339"/>
            <a:ext cx="4981350" cy="491474"/>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15" name="图片占位符 14"/>
          <p:cNvSpPr>
            <a:spLocks noGrp="1"/>
          </p:cNvSpPr>
          <p:nvPr>
            <p:ph type="pic" sz="quarter" idx="17"/>
          </p:nvPr>
        </p:nvSpPr>
        <p:spPr>
          <a:xfrm>
            <a:off x="1320800" y="2120265"/>
            <a:ext cx="4774565" cy="3887470"/>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4339"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5" name="图片占位符 14"/>
          <p:cNvSpPr>
            <a:spLocks noGrp="1"/>
          </p:cNvSpPr>
          <p:nvPr>
            <p:ph type="pic" sz="quarter" idx="17"/>
          </p:nvPr>
        </p:nvSpPr>
        <p:spPr>
          <a:xfrm>
            <a:off x="1379220"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6" name="图片占位符 14"/>
          <p:cNvSpPr>
            <a:spLocks noGrp="1"/>
          </p:cNvSpPr>
          <p:nvPr>
            <p:ph type="pic" sz="quarter" idx="18"/>
          </p:nvPr>
        </p:nvSpPr>
        <p:spPr>
          <a:xfrm>
            <a:off x="3870325"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7" name="图片占位符 14"/>
          <p:cNvSpPr>
            <a:spLocks noGrp="1"/>
          </p:cNvSpPr>
          <p:nvPr>
            <p:ph type="pic" sz="quarter" idx="19"/>
          </p:nvPr>
        </p:nvSpPr>
        <p:spPr>
          <a:xfrm>
            <a:off x="6361430"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8" name="图片占位符 14"/>
          <p:cNvSpPr>
            <a:spLocks noGrp="1"/>
          </p:cNvSpPr>
          <p:nvPr>
            <p:ph type="pic" sz="quarter" idx="20"/>
          </p:nvPr>
        </p:nvSpPr>
        <p:spPr>
          <a:xfrm>
            <a:off x="8852535"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9" name="文本占位符 6"/>
          <p:cNvSpPr>
            <a:spLocks noGrp="1"/>
          </p:cNvSpPr>
          <p:nvPr>
            <p:ph type="body" sz="quarter" idx="11" hasCustomPrompt="1"/>
          </p:nvPr>
        </p:nvSpPr>
        <p:spPr>
          <a:xfrm>
            <a:off x="1398270" y="4247515"/>
            <a:ext cx="2120265"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20" name="文本占位符 13"/>
          <p:cNvSpPr>
            <a:spLocks noGrp="1"/>
          </p:cNvSpPr>
          <p:nvPr>
            <p:ph type="body" sz="quarter" idx="13" hasCustomPrompt="1"/>
          </p:nvPr>
        </p:nvSpPr>
        <p:spPr>
          <a:xfrm>
            <a:off x="1398270" y="4758690"/>
            <a:ext cx="2119630"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21" name="文本占位符 6"/>
          <p:cNvSpPr>
            <a:spLocks noGrp="1"/>
          </p:cNvSpPr>
          <p:nvPr>
            <p:ph type="body" sz="quarter" idx="21" hasCustomPrompt="1"/>
          </p:nvPr>
        </p:nvSpPr>
        <p:spPr>
          <a:xfrm>
            <a:off x="3870325" y="4247515"/>
            <a:ext cx="2139950"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2" name="文本占位符 13"/>
          <p:cNvSpPr>
            <a:spLocks noGrp="1"/>
          </p:cNvSpPr>
          <p:nvPr>
            <p:ph type="body" sz="quarter" idx="22" hasCustomPrompt="1"/>
          </p:nvPr>
        </p:nvSpPr>
        <p:spPr>
          <a:xfrm>
            <a:off x="3860165" y="4758690"/>
            <a:ext cx="2139950"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23" name="文本占位符 6"/>
          <p:cNvSpPr>
            <a:spLocks noGrp="1"/>
          </p:cNvSpPr>
          <p:nvPr>
            <p:ph type="body" sz="quarter" idx="23" hasCustomPrompt="1"/>
          </p:nvPr>
        </p:nvSpPr>
        <p:spPr>
          <a:xfrm>
            <a:off x="6362065" y="4247515"/>
            <a:ext cx="2130425"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4" name="文本占位符 13"/>
          <p:cNvSpPr>
            <a:spLocks noGrp="1"/>
          </p:cNvSpPr>
          <p:nvPr>
            <p:ph type="body" sz="quarter" idx="24" hasCustomPrompt="1"/>
          </p:nvPr>
        </p:nvSpPr>
        <p:spPr>
          <a:xfrm>
            <a:off x="6361430" y="4758690"/>
            <a:ext cx="2139315"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25" name="文本占位符 6"/>
          <p:cNvSpPr>
            <a:spLocks noGrp="1"/>
          </p:cNvSpPr>
          <p:nvPr>
            <p:ph type="body" sz="quarter" idx="25" hasCustomPrompt="1"/>
          </p:nvPr>
        </p:nvSpPr>
        <p:spPr>
          <a:xfrm>
            <a:off x="8872220" y="4247515"/>
            <a:ext cx="2120265"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6" name="文本占位符 13"/>
          <p:cNvSpPr>
            <a:spLocks noGrp="1"/>
          </p:cNvSpPr>
          <p:nvPr>
            <p:ph type="body" sz="quarter" idx="26" hasCustomPrompt="1"/>
          </p:nvPr>
        </p:nvSpPr>
        <p:spPr>
          <a:xfrm>
            <a:off x="8868410" y="4758690"/>
            <a:ext cx="2125980"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3" name="文本占位符 3"/>
          <p:cNvSpPr>
            <a:spLocks noGrp="1"/>
          </p:cNvSpPr>
          <p:nvPr>
            <p:ph type="body" sz="quarter" idx="27"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8"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9"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38" name="矩形 37"/>
          <p:cNvSpPr/>
          <p:nvPr userDrawn="1"/>
        </p:nvSpPr>
        <p:spPr>
          <a:xfrm>
            <a:off x="3911600" y="2219325"/>
            <a:ext cx="2435225" cy="2422525"/>
          </a:xfrm>
          <a:prstGeom prst="rect">
            <a:avLst/>
          </a:prstGeom>
          <a:solidFill>
            <a:srgbClr val="145CE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z="3200" strike="noStrike" noProof="1">
              <a:latin typeface="Source Han Sans SC Normal" charset="-122"/>
              <a:ea typeface="Source Han Sans SC Normal" charset="-122"/>
            </a:endParaRPr>
          </a:p>
        </p:txBody>
      </p:sp>
      <p:sp>
        <p:nvSpPr>
          <p:cNvPr id="15364"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42" name="矩形 41"/>
          <p:cNvSpPr/>
          <p:nvPr userDrawn="1">
            <p:custDataLst>
              <p:tags r:id="rId6"/>
            </p:custDataLst>
          </p:nvPr>
        </p:nvSpPr>
        <p:spPr>
          <a:xfrm>
            <a:off x="8945563" y="2219325"/>
            <a:ext cx="1828800" cy="2417763"/>
          </a:xfrm>
          <a:prstGeom prst="rect">
            <a:avLst/>
          </a:prstGeom>
          <a:solidFill>
            <a:srgbClr val="145CE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z="3200" strike="noStrike" noProof="1">
              <a:latin typeface="Source Han Sans SC Normal" charset="-122"/>
              <a:ea typeface="Source Han Sans SC Normal" charset="-122"/>
            </a:endParaRPr>
          </a:p>
        </p:txBody>
      </p:sp>
      <p:sp>
        <p:nvSpPr>
          <p:cNvPr id="47" name="矩形 46"/>
          <p:cNvSpPr/>
          <p:nvPr userDrawn="1">
            <p:custDataLst>
              <p:tags r:id="rId7"/>
            </p:custDataLst>
          </p:nvPr>
        </p:nvSpPr>
        <p:spPr>
          <a:xfrm>
            <a:off x="5430838" y="4641850"/>
            <a:ext cx="2738438" cy="1287463"/>
          </a:xfrm>
          <a:prstGeom prst="rect">
            <a:avLst/>
          </a:prstGeom>
          <a:solidFill>
            <a:srgbClr val="1DAAF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z="3200" strike="noStrike" noProof="1">
              <a:latin typeface="Source Han Sans SC Normal" charset="-122"/>
              <a:ea typeface="Source Han Sans SC Normal" charset="-122"/>
            </a:endParaRPr>
          </a:p>
        </p:txBody>
      </p:sp>
      <p:sp>
        <p:nvSpPr>
          <p:cNvPr id="15" name="图片占位符 14"/>
          <p:cNvSpPr>
            <a:spLocks noGrp="1"/>
          </p:cNvSpPr>
          <p:nvPr>
            <p:ph type="pic" sz="quarter" idx="17"/>
          </p:nvPr>
        </p:nvSpPr>
        <p:spPr>
          <a:xfrm>
            <a:off x="1299845" y="2218690"/>
            <a:ext cx="2599055" cy="2421255"/>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9" name="文本占位符 6"/>
          <p:cNvSpPr>
            <a:spLocks noGrp="1"/>
          </p:cNvSpPr>
          <p:nvPr>
            <p:ph type="body" sz="quarter" idx="11" hasCustomPrompt="1"/>
          </p:nvPr>
        </p:nvSpPr>
        <p:spPr>
          <a:xfrm>
            <a:off x="4036060" y="3349625"/>
            <a:ext cx="1589405" cy="353695"/>
          </a:xfrm>
          <a:prstGeom prst="rect">
            <a:avLst/>
          </a:prstGeom>
        </p:spPr>
        <p:txBody>
          <a:bodyPr/>
          <a:lstStyle>
            <a:lvl1pPr marL="0" indent="0" algn="l">
              <a:buFont typeface="Wingdings" panose="05000000000000000000" pitchFamily="2" charset="2"/>
              <a:buNone/>
              <a:defRPr sz="1800" b="0" i="0">
                <a:solidFill>
                  <a:schemeClr val="bg1"/>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20" name="文本占位符 13"/>
          <p:cNvSpPr>
            <a:spLocks noGrp="1"/>
          </p:cNvSpPr>
          <p:nvPr>
            <p:ph type="body" sz="quarter" idx="13" hasCustomPrompt="1"/>
          </p:nvPr>
        </p:nvSpPr>
        <p:spPr>
          <a:xfrm>
            <a:off x="4036060" y="3759835"/>
            <a:ext cx="2059940" cy="586740"/>
          </a:xfrm>
          <a:prstGeom prst="rect">
            <a:avLst/>
          </a:prstGeom>
        </p:spPr>
        <p:txBody>
          <a:bodyPr/>
          <a:lstStyle>
            <a:lvl1pPr marL="0" indent="0" algn="l">
              <a:buFontTx/>
              <a:buNone/>
              <a:defRPr sz="1200" b="0" i="0">
                <a:solidFill>
                  <a:schemeClr val="bg1"/>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a:t>
            </a:r>
            <a:endParaRPr kumimoji="1" lang="zh-CN" altLang="en-US" strike="noStrike" noProof="1" dirty="0"/>
          </a:p>
        </p:txBody>
      </p:sp>
      <p:sp>
        <p:nvSpPr>
          <p:cNvPr id="6" name="文本占位符 3"/>
          <p:cNvSpPr>
            <a:spLocks noGrp="1"/>
          </p:cNvSpPr>
          <p:nvPr>
            <p:ph type="body" sz="quarter" idx="27"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8" name="文本占位符 7"/>
          <p:cNvSpPr>
            <a:spLocks noGrp="1"/>
          </p:cNvSpPr>
          <p:nvPr>
            <p:ph type="body" sz="quarter" idx="28"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9" name="文本占位符 3"/>
          <p:cNvSpPr>
            <a:spLocks noGrp="1"/>
          </p:cNvSpPr>
          <p:nvPr>
            <p:ph type="body" sz="quarter" idx="29"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41" name="图片占位符 40"/>
          <p:cNvSpPr>
            <a:spLocks noGrp="1"/>
          </p:cNvSpPr>
          <p:nvPr>
            <p:ph type="pic" sz="quarter" idx="30"/>
          </p:nvPr>
        </p:nvSpPr>
        <p:spPr>
          <a:xfrm>
            <a:off x="6346190" y="2219960"/>
            <a:ext cx="2599055" cy="2421255"/>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43" name="文本占位符 6"/>
          <p:cNvSpPr>
            <a:spLocks noGrp="1"/>
          </p:cNvSpPr>
          <p:nvPr>
            <p:ph type="body" sz="quarter" idx="31" hasCustomPrompt="1"/>
          </p:nvPr>
        </p:nvSpPr>
        <p:spPr>
          <a:xfrm>
            <a:off x="9064625" y="3349625"/>
            <a:ext cx="1589405" cy="353695"/>
          </a:xfrm>
          <a:prstGeom prst="rect">
            <a:avLst/>
          </a:prstGeom>
        </p:spPr>
        <p:txBody>
          <a:bodyPr/>
          <a:lstStyle>
            <a:lvl1pPr marL="0" indent="0" algn="l">
              <a:buFont typeface="Wingdings" panose="05000000000000000000" pitchFamily="2" charset="2"/>
              <a:buNone/>
              <a:defRPr sz="1800" b="0" i="0">
                <a:solidFill>
                  <a:schemeClr val="bg1"/>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44" name="文本占位符 13"/>
          <p:cNvSpPr>
            <a:spLocks noGrp="1"/>
          </p:cNvSpPr>
          <p:nvPr>
            <p:ph type="body" sz="quarter" idx="32" hasCustomPrompt="1"/>
          </p:nvPr>
        </p:nvSpPr>
        <p:spPr>
          <a:xfrm>
            <a:off x="9064625" y="3759835"/>
            <a:ext cx="1589405" cy="586740"/>
          </a:xfrm>
          <a:prstGeom prst="rect">
            <a:avLst/>
          </a:prstGeom>
        </p:spPr>
        <p:txBody>
          <a:bodyPr/>
          <a:lstStyle>
            <a:lvl1pPr marL="0" indent="0" algn="l">
              <a:buFontTx/>
              <a:buNone/>
              <a:defRPr sz="1200" b="0" i="0">
                <a:solidFill>
                  <a:schemeClr val="bg1"/>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46" name="图片占位符 45"/>
          <p:cNvSpPr>
            <a:spLocks noGrp="1"/>
          </p:cNvSpPr>
          <p:nvPr>
            <p:ph type="pic" sz="quarter" idx="34"/>
          </p:nvPr>
        </p:nvSpPr>
        <p:spPr>
          <a:xfrm>
            <a:off x="1299845" y="4641215"/>
            <a:ext cx="4130675" cy="128778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48" name="文本占位符 6"/>
          <p:cNvSpPr>
            <a:spLocks noGrp="1"/>
          </p:cNvSpPr>
          <p:nvPr>
            <p:ph type="body" sz="quarter" idx="35" hasCustomPrompt="1"/>
          </p:nvPr>
        </p:nvSpPr>
        <p:spPr>
          <a:xfrm>
            <a:off x="5574665" y="4932045"/>
            <a:ext cx="1589405" cy="353695"/>
          </a:xfrm>
          <a:prstGeom prst="rect">
            <a:avLst/>
          </a:prstGeom>
        </p:spPr>
        <p:txBody>
          <a:bodyPr/>
          <a:lstStyle>
            <a:lvl1pPr marL="0" indent="0" algn="l">
              <a:buFont typeface="Wingdings" panose="05000000000000000000" pitchFamily="2" charset="2"/>
              <a:buNone/>
              <a:defRPr sz="1800" b="0" i="0">
                <a:solidFill>
                  <a:schemeClr val="bg1"/>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49" name="文本占位符 13"/>
          <p:cNvSpPr>
            <a:spLocks noGrp="1"/>
          </p:cNvSpPr>
          <p:nvPr>
            <p:ph type="body" sz="quarter" idx="36" hasCustomPrompt="1"/>
          </p:nvPr>
        </p:nvSpPr>
        <p:spPr>
          <a:xfrm>
            <a:off x="5574665" y="5342255"/>
            <a:ext cx="2435860" cy="586740"/>
          </a:xfrm>
          <a:prstGeom prst="rect">
            <a:avLst/>
          </a:prstGeom>
        </p:spPr>
        <p:txBody>
          <a:bodyPr/>
          <a:lstStyle>
            <a:lvl1pPr marL="0" indent="0" algn="l">
              <a:buFontTx/>
              <a:buNone/>
              <a:defRPr sz="1200" b="0" i="0">
                <a:solidFill>
                  <a:schemeClr val="bg1"/>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50" name="图片占位符 49"/>
          <p:cNvSpPr>
            <a:spLocks noGrp="1"/>
          </p:cNvSpPr>
          <p:nvPr>
            <p:ph type="pic" sz="quarter" idx="37"/>
          </p:nvPr>
        </p:nvSpPr>
        <p:spPr>
          <a:xfrm>
            <a:off x="8170545" y="4642485"/>
            <a:ext cx="2599055" cy="126111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6387"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3"/>
          <p:cNvSpPr>
            <a:spLocks noGrp="1"/>
          </p:cNvSpPr>
          <p:nvPr>
            <p:ph type="body" sz="quarter" idx="27"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8" name="文本占位符 7"/>
          <p:cNvSpPr>
            <a:spLocks noGrp="1"/>
          </p:cNvSpPr>
          <p:nvPr>
            <p:ph type="body" sz="quarter" idx="28"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9" name="文本占位符 3"/>
          <p:cNvSpPr>
            <a:spLocks noGrp="1"/>
          </p:cNvSpPr>
          <p:nvPr>
            <p:ph type="body" sz="quarter" idx="29"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15" name="图片占位符 14"/>
          <p:cNvSpPr>
            <a:spLocks noGrp="1"/>
          </p:cNvSpPr>
          <p:nvPr>
            <p:ph type="pic" sz="quarter" idx="17"/>
          </p:nvPr>
        </p:nvSpPr>
        <p:spPr>
          <a:xfrm>
            <a:off x="1490345" y="230568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9" name="文本占位符 6"/>
          <p:cNvSpPr>
            <a:spLocks noGrp="1"/>
          </p:cNvSpPr>
          <p:nvPr>
            <p:ph type="body" sz="quarter" idx="11" hasCustomPrompt="1"/>
          </p:nvPr>
        </p:nvSpPr>
        <p:spPr>
          <a:xfrm>
            <a:off x="4062095" y="297053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20" name="文本占位符 13"/>
          <p:cNvSpPr>
            <a:spLocks noGrp="1"/>
          </p:cNvSpPr>
          <p:nvPr>
            <p:ph type="body" sz="quarter" idx="13"/>
          </p:nvPr>
        </p:nvSpPr>
        <p:spPr>
          <a:xfrm>
            <a:off x="4062095" y="333502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
        <p:nvSpPr>
          <p:cNvPr id="50" name="图片占位符 49"/>
          <p:cNvSpPr>
            <a:spLocks noGrp="1"/>
          </p:cNvSpPr>
          <p:nvPr>
            <p:ph type="pic" sz="quarter" idx="30"/>
          </p:nvPr>
        </p:nvSpPr>
        <p:spPr>
          <a:xfrm>
            <a:off x="6386195" y="230568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1" name="文本占位符 6"/>
          <p:cNvSpPr>
            <a:spLocks noGrp="1"/>
          </p:cNvSpPr>
          <p:nvPr>
            <p:ph type="body" sz="quarter" idx="31" hasCustomPrompt="1"/>
          </p:nvPr>
        </p:nvSpPr>
        <p:spPr>
          <a:xfrm>
            <a:off x="8957945" y="297053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52" name="文本占位符 13"/>
          <p:cNvSpPr>
            <a:spLocks noGrp="1"/>
          </p:cNvSpPr>
          <p:nvPr>
            <p:ph type="body" sz="quarter" idx="32"/>
          </p:nvPr>
        </p:nvSpPr>
        <p:spPr>
          <a:xfrm>
            <a:off x="8957945" y="333502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
        <p:nvSpPr>
          <p:cNvPr id="53" name="图片占位符 52"/>
          <p:cNvSpPr>
            <a:spLocks noGrp="1"/>
          </p:cNvSpPr>
          <p:nvPr>
            <p:ph type="pic" sz="quarter" idx="33"/>
          </p:nvPr>
        </p:nvSpPr>
        <p:spPr>
          <a:xfrm>
            <a:off x="1489710" y="423735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4" name="文本占位符 6"/>
          <p:cNvSpPr>
            <a:spLocks noGrp="1"/>
          </p:cNvSpPr>
          <p:nvPr>
            <p:ph type="body" sz="quarter" idx="34" hasCustomPrompt="1"/>
          </p:nvPr>
        </p:nvSpPr>
        <p:spPr>
          <a:xfrm>
            <a:off x="4061460" y="490220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55" name="文本占位符 13"/>
          <p:cNvSpPr>
            <a:spLocks noGrp="1"/>
          </p:cNvSpPr>
          <p:nvPr>
            <p:ph type="body" sz="quarter" idx="35"/>
          </p:nvPr>
        </p:nvSpPr>
        <p:spPr>
          <a:xfrm>
            <a:off x="4061460" y="526669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
        <p:nvSpPr>
          <p:cNvPr id="56" name="图片占位符 55"/>
          <p:cNvSpPr>
            <a:spLocks noGrp="1"/>
          </p:cNvSpPr>
          <p:nvPr>
            <p:ph type="pic" sz="quarter" idx="36"/>
          </p:nvPr>
        </p:nvSpPr>
        <p:spPr>
          <a:xfrm>
            <a:off x="6385560" y="423735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7" name="文本占位符 6"/>
          <p:cNvSpPr>
            <a:spLocks noGrp="1"/>
          </p:cNvSpPr>
          <p:nvPr>
            <p:ph type="body" sz="quarter" idx="37" hasCustomPrompt="1"/>
          </p:nvPr>
        </p:nvSpPr>
        <p:spPr>
          <a:xfrm>
            <a:off x="8957310" y="490220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58" name="文本占位符 13"/>
          <p:cNvSpPr>
            <a:spLocks noGrp="1"/>
          </p:cNvSpPr>
          <p:nvPr>
            <p:ph type="body" sz="quarter" idx="38"/>
          </p:nvPr>
        </p:nvSpPr>
        <p:spPr>
          <a:xfrm>
            <a:off x="8957310" y="526669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7411"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7" name="图表占位符 16"/>
          <p:cNvSpPr>
            <a:spLocks noGrp="1"/>
          </p:cNvSpPr>
          <p:nvPr>
            <p:ph type="chart" sz="quarter" idx="10"/>
          </p:nvPr>
        </p:nvSpPr>
        <p:spPr>
          <a:xfrm>
            <a:off x="1418590" y="2092960"/>
            <a:ext cx="4545965" cy="244030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6" name="图表占位符 5"/>
          <p:cNvSpPr>
            <a:spLocks noGrp="1"/>
          </p:cNvSpPr>
          <p:nvPr>
            <p:ph type="chart" sz="quarter" idx="13"/>
          </p:nvPr>
        </p:nvSpPr>
        <p:spPr>
          <a:xfrm>
            <a:off x="6353810" y="2092960"/>
            <a:ext cx="4545965" cy="244030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37" name="文本占位符 6"/>
          <p:cNvSpPr>
            <a:spLocks noGrp="1"/>
          </p:cNvSpPr>
          <p:nvPr>
            <p:ph type="body" sz="quarter" idx="15" hasCustomPrompt="1"/>
          </p:nvPr>
        </p:nvSpPr>
        <p:spPr>
          <a:xfrm>
            <a:off x="1456690" y="4794885"/>
            <a:ext cx="454596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16" hasCustomPrompt="1"/>
          </p:nvPr>
        </p:nvSpPr>
        <p:spPr>
          <a:xfrm>
            <a:off x="1456690" y="5289550"/>
            <a:ext cx="454596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3" name="文本占位符 6"/>
          <p:cNvSpPr>
            <a:spLocks noGrp="1"/>
          </p:cNvSpPr>
          <p:nvPr>
            <p:ph type="body" sz="quarter" idx="17" hasCustomPrompt="1"/>
          </p:nvPr>
        </p:nvSpPr>
        <p:spPr>
          <a:xfrm>
            <a:off x="6391910" y="4794885"/>
            <a:ext cx="454596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4" name="文本占位符 13"/>
          <p:cNvSpPr>
            <a:spLocks noGrp="1"/>
          </p:cNvSpPr>
          <p:nvPr>
            <p:ph type="body" sz="quarter" idx="18" hasCustomPrompt="1"/>
          </p:nvPr>
        </p:nvSpPr>
        <p:spPr>
          <a:xfrm>
            <a:off x="6391910" y="5289550"/>
            <a:ext cx="454596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5123" name="文本框 18"/>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Noto Sans CJK SC" panose="020B0500000000000000" charset="-122"/>
                <a:ea typeface="Noto Sans CJK SC" panose="020B0500000000000000" charset="-122"/>
                <a:cs typeface="Noto Sans CJK SC" panose="020B0500000000000000" charset="-122"/>
              </a:rPr>
              <a:t>以用为本</a:t>
            </a:r>
            <a:r>
              <a:rPr lang="en-US" altLang="zh-CN" sz="1400">
                <a:latin typeface="Noto Sans CJK SC" panose="020B0500000000000000" charset="-122"/>
                <a:ea typeface="Noto Sans CJK SC" panose="020B0500000000000000" charset="-122"/>
                <a:cs typeface="Noto Sans CJK SC" panose="020B0500000000000000" charset="-122"/>
              </a:rPr>
              <a:t> </a:t>
            </a:r>
            <a:r>
              <a:rPr lang="zh-CN" altLang="en-US" sz="1400">
                <a:latin typeface="Noto Sans CJK SC" panose="020B0500000000000000" charset="-122"/>
                <a:ea typeface="Noto Sans CJK SC" panose="020B0500000000000000" charset="-122"/>
                <a:cs typeface="Noto Sans CJK SC" panose="020B0500000000000000" charset="-122"/>
              </a:rPr>
              <a:t>拥抱创新</a:t>
            </a:r>
            <a:endParaRPr lang="zh-CN" altLang="en-US" sz="1400">
              <a:latin typeface="Noto Sans CJK SC" panose="020B0500000000000000" charset="-122"/>
              <a:ea typeface="Noto Sans CJK SC" panose="020B0500000000000000" charset="-122"/>
              <a:cs typeface="Noto Sans CJK SC" panose="020B0500000000000000" charset="-122"/>
            </a:endParaRPr>
          </a:p>
        </p:txBody>
      </p:sp>
      <p:sp>
        <p:nvSpPr>
          <p:cNvPr id="20" name="矩形 1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5" name="矩形 4"/>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0" name="文本占位符 6"/>
          <p:cNvSpPr>
            <a:spLocks noGrp="1"/>
          </p:cNvSpPr>
          <p:nvPr>
            <p:ph type="body" sz="quarter" idx="11" hasCustomPrompt="1"/>
          </p:nvPr>
        </p:nvSpPr>
        <p:spPr>
          <a:xfrm>
            <a:off x="1757680" y="2082800"/>
            <a:ext cx="9092565" cy="491490"/>
          </a:xfrm>
          <a:prstGeom prst="rect">
            <a:avLst/>
          </a:prstGeom>
        </p:spPr>
        <p:txBody>
          <a:bodyPr/>
          <a:lstStyle>
            <a:lvl1pPr marL="342900" indent="-342900">
              <a:buFont typeface="Wingdings" panose="05000000000000000000" pitchFamily="2" charset="2"/>
              <a:buChar char="l"/>
              <a:defRPr sz="2000" b="0" i="0">
                <a:solidFill>
                  <a:srgbClr val="145CEF"/>
                </a:solidFill>
                <a:latin typeface="Noto Sans CJK SC Medium" panose="020B0600000000000000" charset="-122"/>
                <a:ea typeface="Noto Sans CJK SC Medium" panose="020B0600000000000000" charset="-122"/>
              </a:defRPr>
            </a:lvl1pPr>
          </a:lstStyle>
          <a:p>
            <a:pPr lvl="0" fontAlgn="auto"/>
            <a:r>
              <a:rPr kumimoji="1" lang="zh-CN" altLang="en-US" strike="noStrike" noProof="1" dirty="0"/>
              <a:t>三级标题</a:t>
            </a:r>
            <a:endParaRPr kumimoji="1" lang="zh-CN" altLang="en-US" strike="noStrike" noProof="1" dirty="0"/>
          </a:p>
        </p:txBody>
      </p:sp>
      <p:sp>
        <p:nvSpPr>
          <p:cNvPr id="14" name="文本占位符 13"/>
          <p:cNvSpPr>
            <a:spLocks noGrp="1"/>
          </p:cNvSpPr>
          <p:nvPr>
            <p:ph type="body" sz="quarter" idx="12" hasCustomPrompt="1"/>
          </p:nvPr>
        </p:nvSpPr>
        <p:spPr>
          <a:xfrm>
            <a:off x="1752600" y="2574290"/>
            <a:ext cx="9092565" cy="601345"/>
          </a:xfrm>
          <a:prstGeom prst="rect">
            <a:avLst/>
          </a:prstGeom>
        </p:spPr>
        <p:txBody>
          <a:bodyPr/>
          <a:lstStyle>
            <a:lvl1pPr marL="0" indent="0" algn="just">
              <a:buFontTx/>
              <a:buNone/>
              <a:defRPr sz="1200" b="0" i="0">
                <a:solidFill>
                  <a:schemeClr val="tx1">
                    <a:lumMod val="75000"/>
                    <a:lumOff val="25000"/>
                  </a:schemeClr>
                </a:solidFill>
                <a:latin typeface="Noto Sans CJK SC" panose="020B0500000000000000" charset="-122"/>
                <a:ea typeface="Noto Sans CJK SC" panose="020B0500000000000000"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16" name="文本占位符 6"/>
          <p:cNvSpPr>
            <a:spLocks noGrp="1"/>
          </p:cNvSpPr>
          <p:nvPr>
            <p:ph type="body" sz="quarter" idx="14" hasCustomPrompt="1"/>
          </p:nvPr>
        </p:nvSpPr>
        <p:spPr>
          <a:xfrm>
            <a:off x="1757680" y="3400425"/>
            <a:ext cx="9092565" cy="491490"/>
          </a:xfrm>
          <a:prstGeom prst="rect">
            <a:avLst/>
          </a:prstGeom>
        </p:spPr>
        <p:txBody>
          <a:bodyPr/>
          <a:lstStyle>
            <a:lvl1pPr marL="342900" indent="-342900">
              <a:buFont typeface="Wingdings" panose="05000000000000000000" pitchFamily="2" charset="2"/>
              <a:buChar char="l"/>
              <a:defRPr sz="2000" b="0" i="0">
                <a:solidFill>
                  <a:srgbClr val="145CEF"/>
                </a:solidFill>
                <a:latin typeface="Noto Sans CJK SC Medium" panose="020B0600000000000000" charset="-122"/>
                <a:ea typeface="Noto Sans CJK SC Medium" panose="020B0600000000000000"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7" name="文本占位符 13"/>
          <p:cNvSpPr>
            <a:spLocks noGrp="1"/>
          </p:cNvSpPr>
          <p:nvPr>
            <p:ph type="body" sz="quarter" idx="15" hasCustomPrompt="1"/>
          </p:nvPr>
        </p:nvSpPr>
        <p:spPr>
          <a:xfrm>
            <a:off x="1752600" y="3883025"/>
            <a:ext cx="9092565" cy="822325"/>
          </a:xfrm>
          <a:prstGeom prst="rect">
            <a:avLst/>
          </a:prstGeom>
        </p:spPr>
        <p:txBody>
          <a:bodyPr/>
          <a:lstStyle>
            <a:lvl1pPr marL="0" indent="0" algn="just">
              <a:buFontTx/>
              <a:buNone/>
              <a:defRPr sz="1200" b="0" i="0">
                <a:solidFill>
                  <a:schemeClr val="tx1">
                    <a:lumMod val="75000"/>
                    <a:lumOff val="25000"/>
                  </a:schemeClr>
                </a:solidFill>
                <a:latin typeface="Noto Sans CJK SC" panose="020B0500000000000000" charset="-122"/>
                <a:ea typeface="Noto Sans CJK SC" panose="020B0500000000000000"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8" name="文本占位符 6"/>
          <p:cNvSpPr>
            <a:spLocks noGrp="1"/>
          </p:cNvSpPr>
          <p:nvPr>
            <p:ph type="body" sz="quarter" idx="16" hasCustomPrompt="1"/>
          </p:nvPr>
        </p:nvSpPr>
        <p:spPr>
          <a:xfrm>
            <a:off x="1757680" y="4925060"/>
            <a:ext cx="9092565" cy="491490"/>
          </a:xfrm>
          <a:prstGeom prst="rect">
            <a:avLst/>
          </a:prstGeom>
        </p:spPr>
        <p:txBody>
          <a:bodyPr/>
          <a:lstStyle>
            <a:lvl1pPr marL="342900" indent="-342900">
              <a:buFont typeface="Wingdings" panose="05000000000000000000" pitchFamily="2" charset="2"/>
              <a:buChar char="l"/>
              <a:defRPr sz="2000" b="0" i="0">
                <a:solidFill>
                  <a:srgbClr val="145CEF"/>
                </a:solidFill>
                <a:latin typeface="Noto Sans CJK SC Medium" panose="020B0600000000000000" charset="-122"/>
                <a:ea typeface="Noto Sans CJK SC Medium" panose="020B0600000000000000"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9" name="文本占位符 8"/>
          <p:cNvSpPr>
            <a:spLocks noGrp="1"/>
          </p:cNvSpPr>
          <p:nvPr>
            <p:ph type="body" sz="quarter" idx="17" hasCustomPrompt="1"/>
          </p:nvPr>
        </p:nvSpPr>
        <p:spPr>
          <a:xfrm>
            <a:off x="1752600" y="5395595"/>
            <a:ext cx="9092565" cy="601345"/>
          </a:xfrm>
          <a:prstGeom prst="rect">
            <a:avLst/>
          </a:prstGeom>
        </p:spPr>
        <p:txBody>
          <a:bodyPr/>
          <a:lstStyle>
            <a:lvl1pPr marL="0" indent="0" algn="just">
              <a:buFontTx/>
              <a:buNone/>
              <a:defRPr sz="1200" b="0" i="0">
                <a:solidFill>
                  <a:schemeClr val="tx1">
                    <a:lumMod val="75000"/>
                    <a:lumOff val="25000"/>
                  </a:schemeClr>
                </a:solidFill>
                <a:latin typeface="Noto Sans CJK SC" panose="020B0500000000000000" charset="-122"/>
                <a:ea typeface="Noto Sans CJK SC" panose="020B0500000000000000"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Noto Sans CJK SC" panose="020B0500000000000000" charset="-122"/>
                <a:ea typeface="Noto Sans CJK SC" panose="020B0500000000000000"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7" name="文本占位符 6"/>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Noto Sans CJK SC" panose="020B0500000000000000" charset="-122"/>
                <a:ea typeface="Noto Sans CJK SC" panose="020B0500000000000000" charset="-122"/>
              </a:defRPr>
            </a:lvl1pPr>
          </a:lstStyle>
          <a:p>
            <a:pPr lvl="0" fontAlgn="auto"/>
            <a:r>
              <a:rPr kumimoji="1" lang="en-US" altLang="zh-CN" strike="noStrike" noProof="1" dirty="0"/>
              <a:t>01</a:t>
            </a:r>
            <a:endParaRPr kumimoji="1" lang="zh-CN" altLang="en-US" strike="noStrike" noProof="1" dirty="0"/>
          </a:p>
        </p:txBody>
      </p:sp>
      <p:sp>
        <p:nvSpPr>
          <p:cNvPr id="11"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Noto Sans CJK SC" panose="020B0500000000000000" charset="-122"/>
                <a:ea typeface="Noto Sans CJK SC" panose="020B0500000000000000"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8435"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2" name="矩形 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4" name="表格占位符 13"/>
          <p:cNvSpPr>
            <a:spLocks noGrp="1"/>
          </p:cNvSpPr>
          <p:nvPr>
            <p:ph type="tbl" sz="quarter" idx="10"/>
          </p:nvPr>
        </p:nvSpPr>
        <p:spPr>
          <a:xfrm>
            <a:off x="1223645" y="1959610"/>
            <a:ext cx="9946640" cy="2745105"/>
          </a:xfrm>
          <a:prstGeom prst="rect">
            <a:avLst/>
          </a:prstGeom>
        </p:spPr>
        <p:txBody>
          <a:bodyPr/>
          <a:lstStyle>
            <a:lvl1pPr marL="0" indent="0" algn="ctr">
              <a:buFontTx/>
              <a:buNone/>
              <a:defRPr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25" name="文本占位符 6"/>
          <p:cNvSpPr>
            <a:spLocks noGrp="1"/>
          </p:cNvSpPr>
          <p:nvPr>
            <p:ph type="body" sz="quarter" idx="15" hasCustomPrompt="1"/>
          </p:nvPr>
        </p:nvSpPr>
        <p:spPr>
          <a:xfrm>
            <a:off x="1261110"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6" name="文本占位符 13"/>
          <p:cNvSpPr>
            <a:spLocks noGrp="1"/>
          </p:cNvSpPr>
          <p:nvPr>
            <p:ph type="body" sz="quarter" idx="16" hasCustomPrompt="1"/>
          </p:nvPr>
        </p:nvSpPr>
        <p:spPr>
          <a:xfrm>
            <a:off x="1261110"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7" name="文本占位符 6"/>
          <p:cNvSpPr>
            <a:spLocks noGrp="1"/>
          </p:cNvSpPr>
          <p:nvPr>
            <p:ph type="body" sz="quarter" idx="17" hasCustomPrompt="1"/>
          </p:nvPr>
        </p:nvSpPr>
        <p:spPr>
          <a:xfrm>
            <a:off x="3814445" y="5001895"/>
            <a:ext cx="213487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8" name="文本占位符 13"/>
          <p:cNvSpPr>
            <a:spLocks noGrp="1"/>
          </p:cNvSpPr>
          <p:nvPr>
            <p:ph type="body" sz="quarter" idx="18" hasCustomPrompt="1"/>
          </p:nvPr>
        </p:nvSpPr>
        <p:spPr>
          <a:xfrm>
            <a:off x="3814445" y="5427980"/>
            <a:ext cx="213423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9" name="文本占位符 6"/>
          <p:cNvSpPr>
            <a:spLocks noGrp="1"/>
          </p:cNvSpPr>
          <p:nvPr>
            <p:ph type="body" sz="quarter" idx="19" hasCustomPrompt="1"/>
          </p:nvPr>
        </p:nvSpPr>
        <p:spPr>
          <a:xfrm>
            <a:off x="6381115"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0" name="文本占位符 13"/>
          <p:cNvSpPr>
            <a:spLocks noGrp="1"/>
          </p:cNvSpPr>
          <p:nvPr>
            <p:ph type="body" sz="quarter" idx="20" hasCustomPrompt="1"/>
          </p:nvPr>
        </p:nvSpPr>
        <p:spPr>
          <a:xfrm>
            <a:off x="6381115"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1" name="文本占位符 6"/>
          <p:cNvSpPr>
            <a:spLocks noGrp="1"/>
          </p:cNvSpPr>
          <p:nvPr>
            <p:ph type="body" sz="quarter" idx="21" hasCustomPrompt="1"/>
          </p:nvPr>
        </p:nvSpPr>
        <p:spPr>
          <a:xfrm>
            <a:off x="8934450" y="5001895"/>
            <a:ext cx="198120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2" name="文本占位符 13"/>
          <p:cNvSpPr>
            <a:spLocks noGrp="1"/>
          </p:cNvSpPr>
          <p:nvPr>
            <p:ph type="body" sz="quarter" idx="22" hasCustomPrompt="1"/>
          </p:nvPr>
        </p:nvSpPr>
        <p:spPr>
          <a:xfrm>
            <a:off x="8934450" y="5427980"/>
            <a:ext cx="1981200"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5"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9459"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7" name="图表占位符 16"/>
          <p:cNvSpPr>
            <a:spLocks noGrp="1"/>
          </p:cNvSpPr>
          <p:nvPr>
            <p:ph type="chart" sz="quarter" idx="23"/>
          </p:nvPr>
        </p:nvSpPr>
        <p:spPr>
          <a:xfrm>
            <a:off x="1223010" y="1958975"/>
            <a:ext cx="9947910" cy="2755265"/>
          </a:xfrm>
          <a:prstGeom prst="rect">
            <a:avLst/>
          </a:prstGeom>
        </p:spPr>
        <p:txBody>
          <a:bodyPr/>
          <a:lstStyle>
            <a:lvl1pPr marL="0" indent="0" algn="ctr">
              <a:buFontTx/>
              <a:buNone/>
              <a:defRPr b="0" i="0">
                <a:solidFill>
                  <a:schemeClr val="bg1">
                    <a:lumMod val="50000"/>
                  </a:schemeClr>
                </a:solidFill>
                <a:latin typeface="Source Han Sans CN Regular" pitchFamily="34" charset="-128"/>
                <a:ea typeface="Source Han Sans CN Regular" pitchFamily="34" charset="-128"/>
              </a:defRPr>
            </a:lvl1pPr>
          </a:lstStyle>
          <a:p>
            <a:pPr fontAlgn="auto"/>
            <a:endParaRPr kumimoji="1" lang="zh-CN" altLang="en-US" strike="noStrike" noProof="1" dirty="0"/>
          </a:p>
        </p:txBody>
      </p:sp>
      <p:sp>
        <p:nvSpPr>
          <p:cNvPr id="18" name="文本占位符 6"/>
          <p:cNvSpPr>
            <a:spLocks noGrp="1"/>
          </p:cNvSpPr>
          <p:nvPr>
            <p:ph type="body" sz="quarter" idx="15" hasCustomPrompt="1"/>
          </p:nvPr>
        </p:nvSpPr>
        <p:spPr>
          <a:xfrm>
            <a:off x="1261110"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5" name="文本占位符 13"/>
          <p:cNvSpPr>
            <a:spLocks noGrp="1"/>
          </p:cNvSpPr>
          <p:nvPr>
            <p:ph type="body" sz="quarter" idx="16" hasCustomPrompt="1"/>
          </p:nvPr>
        </p:nvSpPr>
        <p:spPr>
          <a:xfrm>
            <a:off x="1261110"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6" name="文本占位符 6"/>
          <p:cNvSpPr>
            <a:spLocks noGrp="1"/>
          </p:cNvSpPr>
          <p:nvPr>
            <p:ph type="body" sz="quarter" idx="17" hasCustomPrompt="1"/>
          </p:nvPr>
        </p:nvSpPr>
        <p:spPr>
          <a:xfrm>
            <a:off x="3814445" y="5001895"/>
            <a:ext cx="213487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7" name="文本占位符 13"/>
          <p:cNvSpPr>
            <a:spLocks noGrp="1"/>
          </p:cNvSpPr>
          <p:nvPr>
            <p:ph type="body" sz="quarter" idx="18" hasCustomPrompt="1"/>
          </p:nvPr>
        </p:nvSpPr>
        <p:spPr>
          <a:xfrm>
            <a:off x="3814445" y="5427980"/>
            <a:ext cx="213423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8" name="文本占位符 6"/>
          <p:cNvSpPr>
            <a:spLocks noGrp="1"/>
          </p:cNvSpPr>
          <p:nvPr>
            <p:ph type="body" sz="quarter" idx="19" hasCustomPrompt="1"/>
          </p:nvPr>
        </p:nvSpPr>
        <p:spPr>
          <a:xfrm>
            <a:off x="6381115"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9" name="文本占位符 13"/>
          <p:cNvSpPr>
            <a:spLocks noGrp="1"/>
          </p:cNvSpPr>
          <p:nvPr>
            <p:ph type="body" sz="quarter" idx="20" hasCustomPrompt="1"/>
          </p:nvPr>
        </p:nvSpPr>
        <p:spPr>
          <a:xfrm>
            <a:off x="6381115"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0" name="文本占位符 6"/>
          <p:cNvSpPr>
            <a:spLocks noGrp="1"/>
          </p:cNvSpPr>
          <p:nvPr>
            <p:ph type="body" sz="quarter" idx="21" hasCustomPrompt="1"/>
          </p:nvPr>
        </p:nvSpPr>
        <p:spPr>
          <a:xfrm>
            <a:off x="8934450" y="5001895"/>
            <a:ext cx="198120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1" name="文本占位符 13"/>
          <p:cNvSpPr>
            <a:spLocks noGrp="1"/>
          </p:cNvSpPr>
          <p:nvPr>
            <p:ph type="body" sz="quarter" idx="22" hasCustomPrompt="1"/>
          </p:nvPr>
        </p:nvSpPr>
        <p:spPr>
          <a:xfrm>
            <a:off x="8934450" y="5427980"/>
            <a:ext cx="1981200"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0483"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6"/>
          <p:cNvSpPr>
            <a:spLocks noGrp="1"/>
          </p:cNvSpPr>
          <p:nvPr>
            <p:ph type="body" sz="quarter" idx="10" hasCustomPrompt="1"/>
          </p:nvPr>
        </p:nvSpPr>
        <p:spPr>
          <a:xfrm>
            <a:off x="1535430" y="3827145"/>
            <a:ext cx="265557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3" name="文本占位符 13"/>
          <p:cNvSpPr>
            <a:spLocks noGrp="1"/>
          </p:cNvSpPr>
          <p:nvPr>
            <p:ph type="body" sz="quarter" idx="12" hasCustomPrompt="1"/>
          </p:nvPr>
        </p:nvSpPr>
        <p:spPr>
          <a:xfrm>
            <a:off x="1530350" y="4465955"/>
            <a:ext cx="2655570" cy="1675130"/>
          </a:xfrm>
          <a:prstGeom prst="rect">
            <a:avLst/>
          </a:prstGeom>
        </p:spPr>
        <p:txBody>
          <a:bodyPr/>
          <a:lstStyle>
            <a:lvl1pPr marL="0" indent="0" algn="just">
              <a:lnSpc>
                <a:spcPct val="15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4" name="文本占位符 6"/>
          <p:cNvSpPr>
            <a:spLocks noGrp="1"/>
          </p:cNvSpPr>
          <p:nvPr>
            <p:ph type="body" sz="quarter" idx="13" hasCustomPrompt="1"/>
          </p:nvPr>
        </p:nvSpPr>
        <p:spPr>
          <a:xfrm>
            <a:off x="4834890" y="3827145"/>
            <a:ext cx="265557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5" name="文本占位符 13"/>
          <p:cNvSpPr>
            <a:spLocks noGrp="1"/>
          </p:cNvSpPr>
          <p:nvPr>
            <p:ph type="body" sz="quarter" idx="14" hasCustomPrompt="1"/>
          </p:nvPr>
        </p:nvSpPr>
        <p:spPr>
          <a:xfrm>
            <a:off x="4829810" y="4465955"/>
            <a:ext cx="2655570" cy="1675130"/>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6" name="文本占位符 6"/>
          <p:cNvSpPr>
            <a:spLocks noGrp="1"/>
          </p:cNvSpPr>
          <p:nvPr>
            <p:ph type="body" sz="quarter" idx="15" hasCustomPrompt="1"/>
          </p:nvPr>
        </p:nvSpPr>
        <p:spPr>
          <a:xfrm>
            <a:off x="8101330" y="3827145"/>
            <a:ext cx="265557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7" name="文本占位符 13"/>
          <p:cNvSpPr>
            <a:spLocks noGrp="1"/>
          </p:cNvSpPr>
          <p:nvPr>
            <p:ph type="body" sz="quarter" idx="16" hasCustomPrompt="1"/>
          </p:nvPr>
        </p:nvSpPr>
        <p:spPr>
          <a:xfrm>
            <a:off x="8096250" y="4465955"/>
            <a:ext cx="2655570" cy="1675130"/>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22" name="文本占位符 6"/>
          <p:cNvSpPr>
            <a:spLocks noGrp="1"/>
          </p:cNvSpPr>
          <p:nvPr>
            <p:ph type="body" sz="quarter" idx="22" hasCustomPrompt="1"/>
          </p:nvPr>
        </p:nvSpPr>
        <p:spPr>
          <a:xfrm>
            <a:off x="1816760" y="2486881"/>
            <a:ext cx="1908384" cy="700469"/>
          </a:xfrm>
          <a:prstGeom prst="rect">
            <a:avLst/>
          </a:prstGeom>
        </p:spPr>
        <p:txBody>
          <a:bodyPr/>
          <a:lstStyle>
            <a:lvl1pPr marL="0" indent="0" algn="ctr">
              <a:buFont typeface="Wingdings" panose="05000000000000000000" pitchFamily="2" charset="2"/>
              <a:buNone/>
              <a:defRPr sz="3600" b="1" i="0">
                <a:solidFill>
                  <a:srgbClr val="145CEF"/>
                </a:solidFill>
                <a:latin typeface="思源黑体 Medium" charset="-122"/>
                <a:ea typeface="思源黑体 Medium" charset="-122"/>
              </a:defRPr>
            </a:lvl1pPr>
          </a:lstStyle>
          <a:p>
            <a:pPr lvl="0" fontAlgn="auto"/>
            <a:r>
              <a:rPr kumimoji="1" lang="zh-CN" altLang="en-US" strike="noStrike" noProof="1" dirty="0"/>
              <a:t>标题</a:t>
            </a:r>
            <a:endParaRPr kumimoji="1" lang="zh-CN" altLang="en-US" strike="noStrike" noProof="1" dirty="0"/>
          </a:p>
        </p:txBody>
      </p:sp>
      <p:sp>
        <p:nvSpPr>
          <p:cNvPr id="23" name="文本占位符 6"/>
          <p:cNvSpPr>
            <a:spLocks noGrp="1"/>
          </p:cNvSpPr>
          <p:nvPr>
            <p:ph type="body" sz="quarter" idx="23" hasCustomPrompt="1"/>
          </p:nvPr>
        </p:nvSpPr>
        <p:spPr>
          <a:xfrm>
            <a:off x="5139903" y="2486881"/>
            <a:ext cx="1908384" cy="700469"/>
          </a:xfrm>
          <a:prstGeom prst="rect">
            <a:avLst/>
          </a:prstGeom>
        </p:spPr>
        <p:txBody>
          <a:bodyPr/>
          <a:lstStyle>
            <a:lvl1pPr marL="0" indent="0" algn="ctr">
              <a:buFont typeface="Wingdings" panose="05000000000000000000" pitchFamily="2" charset="2"/>
              <a:buNone/>
              <a:defRPr sz="3600" b="1" i="0">
                <a:solidFill>
                  <a:srgbClr val="145CEF"/>
                </a:solidFill>
                <a:latin typeface="思源黑体 Medium" charset="-122"/>
                <a:ea typeface="思源黑体 Medium" charset="-122"/>
              </a:defRPr>
            </a:lvl1pPr>
          </a:lstStyle>
          <a:p>
            <a:pPr lvl="0" fontAlgn="auto"/>
            <a:r>
              <a:rPr kumimoji="1" lang="zh-CN" altLang="en-US" strike="noStrike" noProof="1" dirty="0"/>
              <a:t>标题</a:t>
            </a:r>
            <a:endParaRPr kumimoji="1" lang="zh-CN" altLang="en-US" strike="noStrike" noProof="1" dirty="0"/>
          </a:p>
        </p:txBody>
      </p:sp>
      <p:sp>
        <p:nvSpPr>
          <p:cNvPr id="24" name="文本占位符 6"/>
          <p:cNvSpPr>
            <a:spLocks noGrp="1"/>
          </p:cNvSpPr>
          <p:nvPr>
            <p:ph type="body" sz="quarter" idx="24" hasCustomPrompt="1"/>
          </p:nvPr>
        </p:nvSpPr>
        <p:spPr>
          <a:xfrm>
            <a:off x="8469571" y="2486881"/>
            <a:ext cx="1908384" cy="700469"/>
          </a:xfrm>
          <a:prstGeom prst="rect">
            <a:avLst/>
          </a:prstGeom>
        </p:spPr>
        <p:txBody>
          <a:bodyPr/>
          <a:lstStyle>
            <a:lvl1pPr marL="0" indent="0" algn="ctr">
              <a:buFont typeface="Wingdings" panose="05000000000000000000" pitchFamily="2" charset="2"/>
              <a:buNone/>
              <a:defRPr sz="3600" b="1" i="0">
                <a:solidFill>
                  <a:srgbClr val="145CEF"/>
                </a:solidFill>
                <a:latin typeface="思源黑体 Medium" charset="-122"/>
                <a:ea typeface="思源黑体 Medium" charset="-122"/>
              </a:defRPr>
            </a:lvl1pPr>
          </a:lstStyle>
          <a:p>
            <a:pPr lvl="0" fontAlgn="auto"/>
            <a:r>
              <a:rPr kumimoji="1" lang="zh-CN" altLang="en-US" strike="noStrike" noProof="1" dirty="0"/>
              <a:t>标题</a:t>
            </a:r>
            <a:endParaRPr kumimoji="1" lang="zh-CN" altLang="en-US" strike="noStrike" noProof="1" dirty="0"/>
          </a:p>
        </p:txBody>
      </p:sp>
      <p:sp>
        <p:nvSpPr>
          <p:cNvPr id="3" name="文本占位符 3"/>
          <p:cNvSpPr>
            <a:spLocks noGrp="1"/>
          </p:cNvSpPr>
          <p:nvPr>
            <p:ph type="body" sz="quarter" idx="25"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6"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7"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1507" name="文本框 9"/>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1" name="矩形 10"/>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grpSp>
        <p:nvGrpSpPr>
          <p:cNvPr id="21509" name="组合 15"/>
          <p:cNvGrpSpPr/>
          <p:nvPr userDrawn="1"/>
        </p:nvGrpSpPr>
        <p:grpSpPr>
          <a:xfrm>
            <a:off x="2724150" y="2327275"/>
            <a:ext cx="6650038" cy="2995613"/>
            <a:chOff x="2769047" y="2012950"/>
            <a:chExt cx="6650096" cy="2994660"/>
          </a:xfrm>
        </p:grpSpPr>
        <p:sp>
          <p:nvSpPr>
            <p:cNvPr id="17" name="椭圆 16"/>
            <p:cNvSpPr/>
            <p:nvPr>
              <p:custDataLst>
                <p:tags r:id="rId5"/>
              </p:custDataLst>
            </p:nvPr>
          </p:nvSpPr>
          <p:spPr>
            <a:xfrm>
              <a:off x="4597400" y="2012950"/>
              <a:ext cx="2994660" cy="2994660"/>
            </a:xfrm>
            <a:prstGeom prst="ellipse">
              <a:avLst/>
            </a:prstGeom>
            <a:noFill/>
            <a:ln w="76200" cmpd="sng">
              <a:solidFill>
                <a:srgbClr val="0044D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dirty="0">
                <a:latin typeface="Source Han Sans CN Bold" pitchFamily="34" charset="-128"/>
                <a:ea typeface="Source Han Sans CN Bold" pitchFamily="34" charset="-128"/>
                <a:cs typeface="+mn-ea"/>
                <a:sym typeface="+mn-lt"/>
              </a:endParaRPr>
            </a:p>
          </p:txBody>
        </p:sp>
        <p:sp>
          <p:nvSpPr>
            <p:cNvPr id="18" name="椭圆 17"/>
            <p:cNvSpPr/>
            <p:nvPr>
              <p:custDataLst>
                <p:tags r:id="rId6"/>
              </p:custDataLst>
            </p:nvPr>
          </p:nvSpPr>
          <p:spPr>
            <a:xfrm>
              <a:off x="4782185" y="2197735"/>
              <a:ext cx="2625090" cy="2624455"/>
            </a:xfrm>
            <a:prstGeom prst="ellipse">
              <a:avLst/>
            </a:prstGeom>
            <a:noFill/>
            <a:ln w="101600">
              <a:solidFill>
                <a:srgbClr val="E9E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dirty="0">
                <a:latin typeface="Source Han Sans CN Bold" pitchFamily="34" charset="-128"/>
                <a:ea typeface="Source Han Sans CN Bold" pitchFamily="34" charset="-128"/>
                <a:cs typeface="+mn-ea"/>
                <a:sym typeface="+mn-lt"/>
              </a:endParaRPr>
            </a:p>
          </p:txBody>
        </p:sp>
        <p:sp>
          <p:nvSpPr>
            <p:cNvPr id="19" name="椭圆 18"/>
            <p:cNvSpPr/>
            <p:nvPr>
              <p:custDataLst>
                <p:tags r:id="rId7"/>
              </p:custDataLst>
            </p:nvPr>
          </p:nvSpPr>
          <p:spPr>
            <a:xfrm>
              <a:off x="5130706" y="2546590"/>
              <a:ext cx="1927411" cy="1927383"/>
            </a:xfrm>
            <a:prstGeom prst="ellipse">
              <a:avLst/>
            </a:prstGeom>
            <a:solidFill>
              <a:srgbClr val="0044D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zh-CN" altLang="en-US" b="1" strike="noStrike" noProof="1" dirty="0">
                <a:ea typeface="Source Han Sans CN Bold" pitchFamily="34" charset="-128"/>
                <a:sym typeface="+mn-lt"/>
              </a:endParaRPr>
            </a:p>
          </p:txBody>
        </p:sp>
        <p:sp>
          <p:nvSpPr>
            <p:cNvPr id="20" name="2"/>
            <p:cNvSpPr/>
            <p:nvPr>
              <p:custDataLst>
                <p:tags r:id="rId8"/>
              </p:custDataLst>
            </p:nvPr>
          </p:nvSpPr>
          <p:spPr>
            <a:xfrm flipH="1" flipV="1">
              <a:off x="4954211" y="2337096"/>
              <a:ext cx="2272511" cy="2245359"/>
            </a:xfrm>
            <a:prstGeom prst="blockArc">
              <a:avLst>
                <a:gd name="adj1" fmla="val 34484"/>
                <a:gd name="adj2" fmla="val 10794548"/>
                <a:gd name="adj3" fmla="val 922"/>
              </a:avLst>
            </a:prstGeom>
            <a:gradFill>
              <a:gsLst>
                <a:gs pos="0">
                  <a:schemeClr val="accent1">
                    <a:lumMod val="5000"/>
                    <a:lumOff val="95000"/>
                    <a:alpha val="0"/>
                  </a:schemeClr>
                </a:gs>
                <a:gs pos="100000">
                  <a:srgbClr val="0044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b="1" strike="noStrike" noProof="1" dirty="0">
                <a:latin typeface="Source Han Sans CN Bold" pitchFamily="34" charset="-128"/>
                <a:ea typeface="Source Han Sans CN Bold" pitchFamily="34" charset="-128"/>
                <a:cs typeface="+mn-ea"/>
                <a:sym typeface="+mn-lt"/>
              </a:endParaRPr>
            </a:p>
          </p:txBody>
        </p:sp>
        <p:sp>
          <p:nvSpPr>
            <p:cNvPr id="21" name="1"/>
            <p:cNvSpPr/>
            <p:nvPr>
              <p:custDataLst>
                <p:tags r:id="rId9"/>
              </p:custDataLst>
            </p:nvPr>
          </p:nvSpPr>
          <p:spPr>
            <a:xfrm flipH="1" flipV="1">
              <a:off x="4907915" y="3459777"/>
              <a:ext cx="118588" cy="101010"/>
            </a:xfrm>
            <a:prstGeom prst="triangle">
              <a:avLst/>
            </a:prstGeom>
            <a:solidFill>
              <a:srgbClr val="0044D9"/>
            </a:solidFill>
            <a:ln w="28575">
              <a:noFill/>
            </a:ln>
            <a:effectLst>
              <a:outerShdw blurRad="127000" dist="25400" dir="5400000" algn="ctr" rotWithShape="0">
                <a:srgbClr val="0044D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b="1" strike="noStrike" noProof="1" dirty="0">
                <a:ea typeface="Source Han Sans CN Bold" pitchFamily="34" charset="-128"/>
                <a:sym typeface="+mn-lt"/>
              </a:endParaRPr>
            </a:p>
          </p:txBody>
        </p:sp>
        <p:sp>
          <p:nvSpPr>
            <p:cNvPr id="22" name="2"/>
            <p:cNvSpPr/>
            <p:nvPr>
              <p:custDataLst>
                <p:tags r:id="rId10"/>
              </p:custDataLst>
            </p:nvPr>
          </p:nvSpPr>
          <p:spPr>
            <a:xfrm rot="10800000" flipH="1" flipV="1">
              <a:off x="4962103" y="2438106"/>
              <a:ext cx="2272511" cy="2245360"/>
            </a:xfrm>
            <a:prstGeom prst="blockArc">
              <a:avLst>
                <a:gd name="adj1" fmla="val 34484"/>
                <a:gd name="adj2" fmla="val 10794548"/>
                <a:gd name="adj3" fmla="val 922"/>
              </a:avLst>
            </a:prstGeom>
            <a:gradFill>
              <a:gsLst>
                <a:gs pos="0">
                  <a:schemeClr val="accent1">
                    <a:lumMod val="5000"/>
                    <a:lumOff val="95000"/>
                    <a:alpha val="0"/>
                  </a:schemeClr>
                </a:gs>
                <a:gs pos="100000">
                  <a:srgbClr val="0044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b="1" strike="noStrike" noProof="1" dirty="0">
                <a:latin typeface="Source Han Sans CN Bold" pitchFamily="34" charset="-128"/>
                <a:ea typeface="Source Han Sans CN Bold" pitchFamily="34" charset="-128"/>
                <a:cs typeface="+mn-ea"/>
                <a:sym typeface="+mn-lt"/>
              </a:endParaRPr>
            </a:p>
          </p:txBody>
        </p:sp>
        <p:sp>
          <p:nvSpPr>
            <p:cNvPr id="23" name="1"/>
            <p:cNvSpPr/>
            <p:nvPr>
              <p:custDataLst>
                <p:tags r:id="rId11"/>
              </p:custDataLst>
            </p:nvPr>
          </p:nvSpPr>
          <p:spPr>
            <a:xfrm rot="10800000" flipH="1" flipV="1">
              <a:off x="7162322" y="3459776"/>
              <a:ext cx="118588" cy="101010"/>
            </a:xfrm>
            <a:prstGeom prst="triangle">
              <a:avLst/>
            </a:prstGeom>
            <a:solidFill>
              <a:srgbClr val="0044D9"/>
            </a:solidFill>
            <a:ln w="28575">
              <a:noFill/>
            </a:ln>
            <a:effectLst>
              <a:outerShdw blurRad="127000" dist="25400" dir="5400000" algn="ctr" rotWithShape="0">
                <a:srgbClr val="0044D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b="1" strike="noStrike" noProof="1" dirty="0">
                <a:ea typeface="Source Han Sans CN Bold" pitchFamily="34" charset="-128"/>
                <a:sym typeface="+mn-lt"/>
              </a:endParaRPr>
            </a:p>
          </p:txBody>
        </p:sp>
        <p:grpSp>
          <p:nvGrpSpPr>
            <p:cNvPr id="21517" name="组合 23"/>
            <p:cNvGrpSpPr/>
            <p:nvPr/>
          </p:nvGrpSpPr>
          <p:grpSpPr>
            <a:xfrm>
              <a:off x="2769047" y="2276872"/>
              <a:ext cx="1710055" cy="149860"/>
              <a:chOff x="2479361" y="2183606"/>
              <a:chExt cx="2068827" cy="180975"/>
            </a:xfrm>
          </p:grpSpPr>
          <p:cxnSp>
            <p:nvCxnSpPr>
              <p:cNvPr id="44" name="直接连接符 77"/>
              <p:cNvCxnSpPr/>
              <p:nvPr>
                <p:custDataLst>
                  <p:tags r:id="rId12"/>
                </p:custDataLst>
              </p:nvPr>
            </p:nvCxnSpPr>
            <p:spPr>
              <a:xfrm flipH="1" flipV="1">
                <a:off x="4367213" y="2183606"/>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78"/>
              <p:cNvCxnSpPr/>
              <p:nvPr>
                <p:custDataLst>
                  <p:tags r:id="rId13"/>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20" name="组合 24"/>
            <p:cNvGrpSpPr/>
            <p:nvPr/>
          </p:nvGrpSpPr>
          <p:grpSpPr>
            <a:xfrm>
              <a:off x="2769047" y="4575284"/>
              <a:ext cx="1710055" cy="149860"/>
              <a:chOff x="2479361" y="2003425"/>
              <a:chExt cx="2068827" cy="180975"/>
            </a:xfrm>
          </p:grpSpPr>
          <p:cxnSp>
            <p:nvCxnSpPr>
              <p:cNvPr id="38" name="直接连接符 82"/>
              <p:cNvCxnSpPr/>
              <p:nvPr>
                <p:custDataLst>
                  <p:tags r:id="rId14"/>
                </p:custDataLst>
              </p:nvPr>
            </p:nvCxnSpPr>
            <p:spPr>
              <a:xfrm flipH="1">
                <a:off x="4367213" y="2003425"/>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83"/>
              <p:cNvCxnSpPr/>
              <p:nvPr>
                <p:custDataLst>
                  <p:tags r:id="rId15"/>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23" name="组合 25"/>
            <p:cNvGrpSpPr/>
            <p:nvPr/>
          </p:nvGrpSpPr>
          <p:grpSpPr>
            <a:xfrm flipH="1">
              <a:off x="7709088" y="2276872"/>
              <a:ext cx="1710055" cy="149860"/>
              <a:chOff x="2479361" y="2183606"/>
              <a:chExt cx="2068827" cy="180975"/>
            </a:xfrm>
          </p:grpSpPr>
          <p:cxnSp>
            <p:nvCxnSpPr>
              <p:cNvPr id="28" name="直接连接符 87"/>
              <p:cNvCxnSpPr/>
              <p:nvPr>
                <p:custDataLst>
                  <p:tags r:id="rId16"/>
                </p:custDataLst>
              </p:nvPr>
            </p:nvCxnSpPr>
            <p:spPr>
              <a:xfrm flipH="1" flipV="1">
                <a:off x="4367213" y="2183606"/>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88"/>
              <p:cNvCxnSpPr/>
              <p:nvPr>
                <p:custDataLst>
                  <p:tags r:id="rId17"/>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26" name="组合 26"/>
            <p:cNvGrpSpPr/>
            <p:nvPr/>
          </p:nvGrpSpPr>
          <p:grpSpPr>
            <a:xfrm flipH="1">
              <a:off x="7709088" y="4575284"/>
              <a:ext cx="1710055" cy="149860"/>
              <a:chOff x="2479361" y="2003425"/>
              <a:chExt cx="2068827" cy="180975"/>
            </a:xfrm>
          </p:grpSpPr>
          <p:cxnSp>
            <p:nvCxnSpPr>
              <p:cNvPr id="29" name="直接连接符 92"/>
              <p:cNvCxnSpPr/>
              <p:nvPr>
                <p:custDataLst>
                  <p:tags r:id="rId18"/>
                </p:custDataLst>
              </p:nvPr>
            </p:nvCxnSpPr>
            <p:spPr>
              <a:xfrm flipH="1">
                <a:off x="4367213" y="2003425"/>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93"/>
              <p:cNvCxnSpPr/>
              <p:nvPr>
                <p:custDataLst>
                  <p:tags r:id="rId19"/>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 name="矩形 1"/>
          <p:cNvSpPr/>
          <p:nvPr userDrawn="1">
            <p:custDataLst>
              <p:tags r:id="rId20"/>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文本占位符 6"/>
          <p:cNvSpPr>
            <a:spLocks noGrp="1"/>
          </p:cNvSpPr>
          <p:nvPr>
            <p:ph type="body" sz="quarter" idx="10" hasCustomPrompt="1"/>
          </p:nvPr>
        </p:nvSpPr>
        <p:spPr>
          <a:xfrm>
            <a:off x="1219835" y="2028825"/>
            <a:ext cx="3004185" cy="491490"/>
          </a:xfrm>
          <a:prstGeom prst="rect">
            <a:avLst/>
          </a:prstGeom>
        </p:spPr>
        <p:txBody>
          <a:bodyPr/>
          <a:lstStyle>
            <a:lvl1pPr marL="0" indent="0" algn="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33" name="文本占位符 13"/>
          <p:cNvSpPr>
            <a:spLocks noGrp="1"/>
          </p:cNvSpPr>
          <p:nvPr>
            <p:ph type="body" sz="quarter" idx="12" hasCustomPrompt="1"/>
          </p:nvPr>
        </p:nvSpPr>
        <p:spPr>
          <a:xfrm>
            <a:off x="1151255" y="2769870"/>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34" name="文本占位符 6"/>
          <p:cNvSpPr>
            <a:spLocks noGrp="1"/>
          </p:cNvSpPr>
          <p:nvPr>
            <p:ph type="body" sz="quarter" idx="13" hasCustomPrompt="1"/>
          </p:nvPr>
        </p:nvSpPr>
        <p:spPr>
          <a:xfrm>
            <a:off x="7851750" y="2047900"/>
            <a:ext cx="3503250" cy="491474"/>
          </a:xfrm>
          <a:prstGeom prst="rect">
            <a:avLst/>
          </a:prstGeom>
        </p:spPr>
        <p:txBody>
          <a:bodyPr/>
          <a:lstStyle>
            <a:lvl1pPr marL="0" indent="0" algn="l">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35" name="文本占位符 13"/>
          <p:cNvSpPr>
            <a:spLocks noGrp="1"/>
          </p:cNvSpPr>
          <p:nvPr>
            <p:ph type="body" sz="quarter" idx="14" hasCustomPrompt="1"/>
          </p:nvPr>
        </p:nvSpPr>
        <p:spPr>
          <a:xfrm>
            <a:off x="7851775" y="2769870"/>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36" name="文本占位符 6"/>
          <p:cNvSpPr>
            <a:spLocks noGrp="1"/>
          </p:cNvSpPr>
          <p:nvPr>
            <p:ph type="body" sz="quarter" idx="15" hasCustomPrompt="1"/>
          </p:nvPr>
        </p:nvSpPr>
        <p:spPr>
          <a:xfrm>
            <a:off x="2825750" y="4457700"/>
            <a:ext cx="1398270" cy="491490"/>
          </a:xfrm>
          <a:prstGeom prst="rect">
            <a:avLst/>
          </a:prstGeom>
        </p:spPr>
        <p:txBody>
          <a:bodyPr/>
          <a:lstStyle>
            <a:lvl1pPr marL="0" indent="0" algn="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37" name="文本占位符 13"/>
          <p:cNvSpPr>
            <a:spLocks noGrp="1"/>
          </p:cNvSpPr>
          <p:nvPr>
            <p:ph type="body" sz="quarter" idx="16" hasCustomPrompt="1"/>
          </p:nvPr>
        </p:nvSpPr>
        <p:spPr>
          <a:xfrm>
            <a:off x="1151255" y="5198745"/>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39" name="文本占位符 6"/>
          <p:cNvSpPr>
            <a:spLocks noGrp="1"/>
          </p:cNvSpPr>
          <p:nvPr>
            <p:ph type="body" sz="quarter" idx="17" hasCustomPrompt="1"/>
          </p:nvPr>
        </p:nvSpPr>
        <p:spPr>
          <a:xfrm>
            <a:off x="7851750" y="4476775"/>
            <a:ext cx="3503250" cy="491474"/>
          </a:xfrm>
          <a:prstGeom prst="rect">
            <a:avLst/>
          </a:prstGeom>
        </p:spPr>
        <p:txBody>
          <a:bodyPr/>
          <a:lstStyle>
            <a:lvl1pPr marL="0" indent="0" algn="l">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40" name="文本占位符 13"/>
          <p:cNvSpPr>
            <a:spLocks noGrp="1"/>
          </p:cNvSpPr>
          <p:nvPr>
            <p:ph type="body" sz="quarter" idx="18" hasCustomPrompt="1"/>
          </p:nvPr>
        </p:nvSpPr>
        <p:spPr>
          <a:xfrm>
            <a:off x="7851775" y="5198745"/>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41" name="文本占位符 6"/>
          <p:cNvSpPr>
            <a:spLocks noGrp="1"/>
          </p:cNvSpPr>
          <p:nvPr>
            <p:ph type="body" sz="quarter" idx="19" hasCustomPrompt="1"/>
          </p:nvPr>
        </p:nvSpPr>
        <p:spPr>
          <a:xfrm>
            <a:off x="4299925" y="3558247"/>
            <a:ext cx="3503250" cy="491474"/>
          </a:xfrm>
          <a:prstGeom prst="rect">
            <a:avLst/>
          </a:prstGeom>
        </p:spPr>
        <p:txBody>
          <a:bodyPr/>
          <a:lstStyle>
            <a:lvl1pPr marL="0" indent="0" algn="ctr">
              <a:buFontTx/>
              <a:buNone/>
              <a:defRPr sz="2800">
                <a:solidFill>
                  <a:schemeClr val="bg1"/>
                </a:solidFill>
                <a:latin typeface="思源黑体 Medium" charset="-122"/>
                <a:ea typeface="思源黑体 Medium" charset="-122"/>
              </a:defRPr>
            </a:lvl1pPr>
          </a:lstStyle>
          <a:p>
            <a:pPr lvl="0" fontAlgn="auto"/>
            <a:r>
              <a:rPr kumimoji="1" lang="zh-CN" altLang="en-US" strike="noStrike" noProof="1" dirty="0"/>
              <a:t>添加标题</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5"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2531" name="文本框 9"/>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1" name="矩形 10"/>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pic>
        <p:nvPicPr>
          <p:cNvPr id="23555" name="图片 10" descr="/Users/yug/ZMQ/活动/2024/deepin/ppt模版/素材/封面2.jpg封面2"/>
          <p:cNvPicPr>
            <a:picLocks noChangeAspect="1"/>
          </p:cNvPicPr>
          <p:nvPr userDrawn="1">
            <p:custDataLst>
              <p:tags r:id="rId3"/>
            </p:custDataLst>
          </p:nvPr>
        </p:nvPicPr>
        <p:blipFill>
          <a:blip r:embed="rId4"/>
          <a:srcRect l="9" r="9"/>
          <a:stretch>
            <a:fillRect/>
          </a:stretch>
        </p:blipFill>
        <p:spPr>
          <a:xfrm>
            <a:off x="0" y="0"/>
            <a:ext cx="12192000" cy="6858000"/>
          </a:xfrm>
          <a:prstGeom prst="rect">
            <a:avLst/>
          </a:prstGeom>
          <a:noFill/>
          <a:ln w="9525">
            <a:noFill/>
          </a:ln>
        </p:spPr>
      </p:pic>
      <p:pic>
        <p:nvPicPr>
          <p:cNvPr id="23556" name="图片 9" descr="深度科技LOGO标准(1)"/>
          <p:cNvPicPr>
            <a:picLocks noChangeAspect="1"/>
          </p:cNvPicPr>
          <p:nvPr userDrawn="1">
            <p:custDataLst>
              <p:tags r:id="rId5"/>
            </p:custDataLst>
          </p:nvPr>
        </p:nvPicPr>
        <p:blipFill>
          <a:blip r:embed="rId6"/>
          <a:stretch>
            <a:fillRect/>
          </a:stretch>
        </p:blipFill>
        <p:spPr>
          <a:xfrm>
            <a:off x="811213" y="355600"/>
            <a:ext cx="1441450" cy="511175"/>
          </a:xfrm>
          <a:prstGeom prst="rect">
            <a:avLst/>
          </a:prstGeom>
          <a:noFill/>
          <a:ln w="9525">
            <a:noFill/>
          </a:ln>
        </p:spPr>
      </p:pic>
      <p:sp>
        <p:nvSpPr>
          <p:cNvPr id="23557" name="文本框 11"/>
          <p:cNvSpPr txBox="1"/>
          <p:nvPr userDrawn="1">
            <p:custDataLst>
              <p:tags r:id="rId7"/>
            </p:custDataLst>
          </p:nvPr>
        </p:nvSpPr>
        <p:spPr>
          <a:xfrm>
            <a:off x="8818563" y="6148388"/>
            <a:ext cx="2589212" cy="276225"/>
          </a:xfrm>
          <a:prstGeom prst="rect">
            <a:avLst/>
          </a:prstGeom>
          <a:noFill/>
          <a:ln w="9525">
            <a:noFill/>
          </a:ln>
        </p:spPr>
        <p:txBody>
          <a:bodyPr wrap="square" anchor="t" anchorCtr="0">
            <a:spAutoFit/>
          </a:bodyPr>
          <a:p>
            <a:pPr lvl="0" algn="dist"/>
            <a:r>
              <a:rPr lang="en-US" altLang="zh-CN" sz="1200" b="1" dirty="0">
                <a:solidFill>
                  <a:schemeClr val="bg2"/>
                </a:solidFill>
                <a:latin typeface="思源黑体 Medium" charset="-122"/>
                <a:ea typeface="思源黑体 Medium" charset="-122"/>
              </a:rPr>
              <a:t>www.deepin.org</a:t>
            </a:r>
            <a:endParaRPr lang="en-US" altLang="zh-CN" sz="1200" b="1" dirty="0">
              <a:solidFill>
                <a:schemeClr val="bg2"/>
              </a:solidFill>
              <a:latin typeface="思源黑体 Medium" charset="-122"/>
              <a:ea typeface="思源黑体 Medium" charset="-122"/>
            </a:endParaRPr>
          </a:p>
        </p:txBody>
      </p:sp>
      <p:sp>
        <p:nvSpPr>
          <p:cNvPr id="23558" name="文本框 37"/>
          <p:cNvSpPr txBox="1"/>
          <p:nvPr userDrawn="1">
            <p:custDataLst>
              <p:tags r:id="rId8"/>
            </p:custDataLst>
          </p:nvPr>
        </p:nvSpPr>
        <p:spPr>
          <a:xfrm>
            <a:off x="9591675" y="449263"/>
            <a:ext cx="2009775" cy="354012"/>
          </a:xfrm>
          <a:prstGeom prst="rect">
            <a:avLst/>
          </a:prstGeom>
          <a:noFill/>
          <a:ln w="9525">
            <a:noFill/>
          </a:ln>
        </p:spPr>
        <p:txBody>
          <a:bodyPr wrap="square" anchor="t" anchorCtr="0"/>
          <a:p>
            <a:pPr lvl="0"/>
            <a:r>
              <a:rPr lang="zh-CN" altLang="en-US" sz="1400">
                <a:solidFill>
                  <a:schemeClr val="bg1"/>
                </a:solidFill>
                <a:latin typeface="Source Han Sans SC Normal" charset="-122"/>
                <a:ea typeface="Source Han Sans SC Normal" charset="-122"/>
              </a:rPr>
              <a:t>以用为本</a:t>
            </a:r>
            <a:r>
              <a:rPr lang="en-US" altLang="zh-CN" sz="1400">
                <a:solidFill>
                  <a:schemeClr val="bg1"/>
                </a:solidFill>
                <a:latin typeface="Source Han Sans SC Normal" charset="-122"/>
                <a:ea typeface="Source Han Sans SC Normal" charset="-122"/>
              </a:rPr>
              <a:t> </a:t>
            </a:r>
            <a:r>
              <a:rPr lang="zh-CN" altLang="en-US" sz="1400">
                <a:solidFill>
                  <a:schemeClr val="bg1"/>
                </a:solidFill>
                <a:latin typeface="Source Han Sans SC Normal" charset="-122"/>
                <a:ea typeface="Source Han Sans SC Normal" charset="-122"/>
              </a:rPr>
              <a:t>拥抱创新</a:t>
            </a:r>
            <a:endParaRPr lang="zh-CN" altLang="en-US" sz="1400">
              <a:solidFill>
                <a:schemeClr val="bg1"/>
              </a:solidFill>
              <a:latin typeface="Source Han Sans SC Normal" charset="-122"/>
              <a:ea typeface="Source Han Sans SC Normal" charset="-122"/>
            </a:endParaRPr>
          </a:p>
        </p:txBody>
      </p:sp>
      <p:sp>
        <p:nvSpPr>
          <p:cNvPr id="40" name="矩形 39"/>
          <p:cNvSpPr/>
          <p:nvPr userDrawn="1">
            <p:custDataLst>
              <p:tags r:id="rId9"/>
            </p:custDataLst>
          </p:nvPr>
        </p:nvSpPr>
        <p:spPr>
          <a:xfrm>
            <a:off x="9491663"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 name="标题 2"/>
          <p:cNvSpPr>
            <a:spLocks noGrp="1"/>
          </p:cNvSpPr>
          <p:nvPr>
            <p:ph type="ctrTitle" hasCustomPrompt="1"/>
          </p:nvPr>
        </p:nvSpPr>
        <p:spPr>
          <a:xfrm>
            <a:off x="812165" y="1141095"/>
            <a:ext cx="8646795" cy="2186940"/>
          </a:xfrm>
        </p:spPr>
        <p:txBody>
          <a:bodyPr anchor="b">
            <a:normAutofit/>
          </a:bodyPr>
          <a:lstStyle>
            <a:lvl1pPr algn="l">
              <a:lnSpc>
                <a:spcPct val="130000"/>
              </a:lnSpc>
              <a:defRPr sz="5400">
                <a:solidFill>
                  <a:schemeClr val="bg1"/>
                </a:solidFill>
                <a:effectLst/>
              </a:defRPr>
            </a:lvl1pPr>
          </a:lstStyle>
          <a:p>
            <a:pPr fontAlgn="auto"/>
            <a:r>
              <a:rPr lang="en-US" altLang="zh-CN" strike="noStrike" noProof="1" dirty="0"/>
              <a:t>Thanks  For  W</a:t>
            </a:r>
            <a:r>
              <a:rPr lang="en-US" altLang="zh-CN" strike="noStrike" noProof="1" dirty="0"/>
              <a:t>atching</a:t>
            </a:r>
            <a:endParaRPr lang="en-US" altLang="zh-CN" strike="noStrike" noProof="1"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fontAlgn="base"/>
            <a:fld id="{82F288E0-7875-42C4-84C8-98DBBD3BF4D2}" type="datetimeFigureOut">
              <a:rPr lang="zh-CN" altLang="en-US" strike="noStrike" noProof="1" smtClean="0">
                <a:latin typeface="Calibri" panose="020F0502020204030204" charset="0"/>
                <a:ea typeface="宋体" pitchFamily="2" charset="-122"/>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8610600" y="6356350"/>
            <a:ext cx="2743200" cy="365125"/>
          </a:xfrm>
        </p:spPr>
        <p:txBody>
          <a:bodyPr/>
          <a:lstStyle/>
          <a:p>
            <a:pPr fontAlgn="base"/>
            <a:fld id="{7D9BB5D0-35E4-459D-AEF3-FE4D7C45CC19}" type="slidenum">
              <a:rPr lang="zh-CN" altLang="en-US" strike="noStrike" noProof="1" smtClean="0">
                <a:latin typeface="Calibri" panose="020F0502020204030204" charset="0"/>
                <a:ea typeface="宋体" pitchFamily="2"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6147"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5" name="矩形 4"/>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7" name="文本占位符 6"/>
          <p:cNvSpPr>
            <a:spLocks noGrp="1"/>
          </p:cNvSpPr>
          <p:nvPr>
            <p:ph type="body" sz="quarter" idx="10" hasCustomPrompt="1"/>
          </p:nvPr>
        </p:nvSpPr>
        <p:spPr>
          <a:xfrm>
            <a:off x="1817370" y="3288030"/>
            <a:ext cx="389509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8" name="文本占位符 13"/>
          <p:cNvSpPr>
            <a:spLocks noGrp="1"/>
          </p:cNvSpPr>
          <p:nvPr>
            <p:ph type="body" sz="quarter" idx="12" hasCustomPrompt="1"/>
          </p:nvPr>
        </p:nvSpPr>
        <p:spPr>
          <a:xfrm>
            <a:off x="1816735" y="3931285"/>
            <a:ext cx="3895090" cy="239839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r>
              <a:rPr kumimoji="1" lang="zh-CN" altLang="en-US" strike="noStrike" noProof="1" dirty="0">
                <a:sym typeface="+mn-ea"/>
              </a:rPr>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a:p>
            <a:pPr marL="0" marR="0" lvl="0" indent="0" algn="l" defTabSz="914400" eaLnBrk="1" fontAlgn="base" latinLnBrk="0" hangingPunct="1">
              <a:lnSpc>
                <a:spcPct val="100000"/>
              </a:lnSpc>
              <a:spcBef>
                <a:spcPct val="20000"/>
              </a:spcBef>
              <a:spcAft>
                <a:spcPct val="0"/>
              </a:spcAft>
              <a:buClrTx/>
              <a:buSzTx/>
              <a:buFontTx/>
              <a:buNone/>
              <a:defRPr/>
            </a:pPr>
            <a:endParaRPr kumimoji="1" lang="zh-CN" altLang="en-US" strike="noStrike" noProof="1" dirty="0"/>
          </a:p>
        </p:txBody>
      </p:sp>
      <p:sp>
        <p:nvSpPr>
          <p:cNvPr id="9" name="文本占位符 8"/>
          <p:cNvSpPr>
            <a:spLocks noGrp="1"/>
          </p:cNvSpPr>
          <p:nvPr>
            <p:ph type="body" sz="quarter" idx="14" hasCustomPrompt="1"/>
          </p:nvPr>
        </p:nvSpPr>
        <p:spPr>
          <a:xfrm>
            <a:off x="6611620" y="3288030"/>
            <a:ext cx="389509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6"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11" name="文本占位符 10"/>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13"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14" name="文本占位符 13"/>
          <p:cNvSpPr>
            <a:spLocks noGrp="1"/>
          </p:cNvSpPr>
          <p:nvPr>
            <p:ph type="body" sz="quarter" idx="27" hasCustomPrompt="1"/>
          </p:nvPr>
        </p:nvSpPr>
        <p:spPr>
          <a:xfrm>
            <a:off x="6612255" y="3931285"/>
            <a:ext cx="3895090" cy="239839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r>
              <a:rPr kumimoji="1" lang="zh-CN" altLang="en-US" strike="noStrike" noProof="1" dirty="0">
                <a:sym typeface="+mn-ea"/>
              </a:rPr>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a:p>
            <a:pPr marL="0" marR="0" lvl="0" indent="0" algn="l" defTabSz="914400" eaLnBrk="1" fontAlgn="base" latinLnBrk="0" hangingPunct="1">
              <a:lnSpc>
                <a:spcPct val="100000"/>
              </a:lnSpc>
              <a:spcBef>
                <a:spcPct val="20000"/>
              </a:spcBef>
              <a:spcAft>
                <a:spcPct val="0"/>
              </a:spcAft>
              <a:buClrTx/>
              <a:buSzTx/>
              <a:buFontTx/>
              <a:buNone/>
              <a:defRPr/>
            </a:pPr>
            <a:endParaRPr kumimoji="1"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7171"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5" name="矩形 4"/>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8" name="文本占位符 6"/>
          <p:cNvSpPr>
            <a:spLocks noGrp="1"/>
          </p:cNvSpPr>
          <p:nvPr>
            <p:ph type="body" sz="quarter" idx="13" hasCustomPrompt="1"/>
          </p:nvPr>
        </p:nvSpPr>
        <p:spPr>
          <a:xfrm>
            <a:off x="1264920" y="3396615"/>
            <a:ext cx="306070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9" name="文本占位符 13"/>
          <p:cNvSpPr>
            <a:spLocks noGrp="1"/>
          </p:cNvSpPr>
          <p:nvPr>
            <p:ph type="body" sz="quarter" idx="14" hasCustomPrompt="1"/>
          </p:nvPr>
        </p:nvSpPr>
        <p:spPr>
          <a:xfrm>
            <a:off x="1271905" y="4076700"/>
            <a:ext cx="3065780" cy="178752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24" name="文本占位符 6"/>
          <p:cNvSpPr>
            <a:spLocks noGrp="1"/>
          </p:cNvSpPr>
          <p:nvPr>
            <p:ph type="body" sz="quarter" idx="15" hasCustomPrompt="1"/>
          </p:nvPr>
        </p:nvSpPr>
        <p:spPr>
          <a:xfrm>
            <a:off x="4683125" y="3396615"/>
            <a:ext cx="306070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5" name="文本占位符 13"/>
          <p:cNvSpPr>
            <a:spLocks noGrp="1"/>
          </p:cNvSpPr>
          <p:nvPr>
            <p:ph type="body" sz="quarter" idx="16" hasCustomPrompt="1"/>
          </p:nvPr>
        </p:nvSpPr>
        <p:spPr>
          <a:xfrm>
            <a:off x="4690110" y="4076700"/>
            <a:ext cx="3065780" cy="178752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26" name="文本占位符 6"/>
          <p:cNvSpPr>
            <a:spLocks noGrp="1"/>
          </p:cNvSpPr>
          <p:nvPr>
            <p:ph type="body" sz="quarter" idx="17" hasCustomPrompt="1"/>
          </p:nvPr>
        </p:nvSpPr>
        <p:spPr>
          <a:xfrm>
            <a:off x="8057515" y="3396615"/>
            <a:ext cx="306070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7" name="文本占位符 13"/>
          <p:cNvSpPr>
            <a:spLocks noGrp="1"/>
          </p:cNvSpPr>
          <p:nvPr>
            <p:ph type="body" sz="quarter" idx="18" hasCustomPrompt="1"/>
          </p:nvPr>
        </p:nvSpPr>
        <p:spPr>
          <a:xfrm>
            <a:off x="8064500" y="4076700"/>
            <a:ext cx="3065780" cy="178752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7" name="文本占位符 6"/>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11"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8195"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6"/>
          <p:cNvSpPr>
            <a:spLocks noGrp="1"/>
          </p:cNvSpPr>
          <p:nvPr>
            <p:ph type="body" sz="quarter" idx="10" hasCustomPrompt="1"/>
          </p:nvPr>
        </p:nvSpPr>
        <p:spPr>
          <a:xfrm>
            <a:off x="1318260"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7" name="文本占位符 13"/>
          <p:cNvSpPr>
            <a:spLocks noGrp="1"/>
          </p:cNvSpPr>
          <p:nvPr>
            <p:ph type="body" sz="quarter" idx="12" hasCustomPrompt="1"/>
          </p:nvPr>
        </p:nvSpPr>
        <p:spPr>
          <a:xfrm>
            <a:off x="1348740" y="4488815"/>
            <a:ext cx="2010410" cy="1467485"/>
          </a:xfrm>
          <a:prstGeom prst="rect">
            <a:avLst/>
          </a:prstGeom>
        </p:spPr>
        <p:txBody>
          <a:bodyPr/>
          <a:lstStyle>
            <a:lvl1pPr marL="0" indent="0" algn="just">
              <a:lnSpc>
                <a:spcPct val="15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4" name="文本占位符 6"/>
          <p:cNvSpPr>
            <a:spLocks noGrp="1"/>
          </p:cNvSpPr>
          <p:nvPr>
            <p:ph type="body" sz="quarter" idx="13" hasCustomPrompt="1"/>
          </p:nvPr>
        </p:nvSpPr>
        <p:spPr>
          <a:xfrm>
            <a:off x="3786505"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5" name="文本占位符 13"/>
          <p:cNvSpPr>
            <a:spLocks noGrp="1"/>
          </p:cNvSpPr>
          <p:nvPr>
            <p:ph type="body" sz="quarter" idx="14" hasCustomPrompt="1"/>
          </p:nvPr>
        </p:nvSpPr>
        <p:spPr>
          <a:xfrm>
            <a:off x="3816985" y="4488815"/>
            <a:ext cx="2010410" cy="1467485"/>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6" name="文本占位符 6"/>
          <p:cNvSpPr>
            <a:spLocks noGrp="1"/>
          </p:cNvSpPr>
          <p:nvPr>
            <p:ph type="body" sz="quarter" idx="15" hasCustomPrompt="1"/>
          </p:nvPr>
        </p:nvSpPr>
        <p:spPr>
          <a:xfrm>
            <a:off x="6331585"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8" name="文本占位符 13"/>
          <p:cNvSpPr>
            <a:spLocks noGrp="1"/>
          </p:cNvSpPr>
          <p:nvPr>
            <p:ph type="body" sz="quarter" idx="16" hasCustomPrompt="1"/>
          </p:nvPr>
        </p:nvSpPr>
        <p:spPr>
          <a:xfrm>
            <a:off x="6362065" y="4488815"/>
            <a:ext cx="2010410" cy="1467485"/>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9" name="文本占位符 6"/>
          <p:cNvSpPr>
            <a:spLocks noGrp="1"/>
          </p:cNvSpPr>
          <p:nvPr>
            <p:ph type="body" sz="quarter" idx="17" hasCustomPrompt="1"/>
          </p:nvPr>
        </p:nvSpPr>
        <p:spPr>
          <a:xfrm>
            <a:off x="8881745"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3" name="文本占位符 13"/>
          <p:cNvSpPr>
            <a:spLocks noGrp="1"/>
          </p:cNvSpPr>
          <p:nvPr>
            <p:ph type="body" sz="quarter" idx="18" hasCustomPrompt="1"/>
          </p:nvPr>
        </p:nvSpPr>
        <p:spPr>
          <a:xfrm>
            <a:off x="8912225" y="4488815"/>
            <a:ext cx="2010410" cy="1467485"/>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9219"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6"/>
          <p:cNvSpPr>
            <a:spLocks noGrp="1"/>
          </p:cNvSpPr>
          <p:nvPr>
            <p:ph type="body" sz="quarter" idx="10" hasCustomPrompt="1"/>
          </p:nvPr>
        </p:nvSpPr>
        <p:spPr>
          <a:xfrm>
            <a:off x="2322830" y="226822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7" name="文本占位符 13"/>
          <p:cNvSpPr>
            <a:spLocks noGrp="1"/>
          </p:cNvSpPr>
          <p:nvPr>
            <p:ph type="body" sz="quarter" idx="12" hasCustomPrompt="1"/>
          </p:nvPr>
        </p:nvSpPr>
        <p:spPr>
          <a:xfrm>
            <a:off x="2322830" y="283908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9" name="文本占位符 6"/>
          <p:cNvSpPr>
            <a:spLocks noGrp="1"/>
          </p:cNvSpPr>
          <p:nvPr>
            <p:ph type="body" sz="quarter" idx="13" hasCustomPrompt="1"/>
          </p:nvPr>
        </p:nvSpPr>
        <p:spPr>
          <a:xfrm>
            <a:off x="7291070" y="226822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0" name="文本占位符 13"/>
          <p:cNvSpPr>
            <a:spLocks noGrp="1"/>
          </p:cNvSpPr>
          <p:nvPr>
            <p:ph type="body" sz="quarter" idx="14" hasCustomPrompt="1"/>
          </p:nvPr>
        </p:nvSpPr>
        <p:spPr>
          <a:xfrm>
            <a:off x="7291070" y="283908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7" name="文本占位符 6"/>
          <p:cNvSpPr>
            <a:spLocks noGrp="1"/>
          </p:cNvSpPr>
          <p:nvPr>
            <p:ph type="body" sz="quarter" idx="15" hasCustomPrompt="1"/>
          </p:nvPr>
        </p:nvSpPr>
        <p:spPr>
          <a:xfrm>
            <a:off x="2322830" y="414528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16" hasCustomPrompt="1"/>
          </p:nvPr>
        </p:nvSpPr>
        <p:spPr>
          <a:xfrm>
            <a:off x="2322830" y="471614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40" name="文本占位符 6"/>
          <p:cNvSpPr>
            <a:spLocks noGrp="1"/>
          </p:cNvSpPr>
          <p:nvPr>
            <p:ph type="body" sz="quarter" idx="17" hasCustomPrompt="1"/>
          </p:nvPr>
        </p:nvSpPr>
        <p:spPr>
          <a:xfrm>
            <a:off x="7291070" y="414528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41" name="文本占位符 13"/>
          <p:cNvSpPr>
            <a:spLocks noGrp="1"/>
          </p:cNvSpPr>
          <p:nvPr>
            <p:ph type="body" sz="quarter" idx="18" hasCustomPrompt="1"/>
          </p:nvPr>
        </p:nvSpPr>
        <p:spPr>
          <a:xfrm>
            <a:off x="7291070" y="471614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0243"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6" name="矩形 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0" name="文本占位符 6"/>
          <p:cNvSpPr>
            <a:spLocks noGrp="1"/>
          </p:cNvSpPr>
          <p:nvPr>
            <p:ph type="body" sz="quarter" idx="13" hasCustomPrompt="1"/>
          </p:nvPr>
        </p:nvSpPr>
        <p:spPr>
          <a:xfrm>
            <a:off x="1160780" y="1963420"/>
            <a:ext cx="9888220" cy="491490"/>
          </a:xfrm>
          <a:prstGeom prst="rect">
            <a:avLst/>
          </a:prstGeom>
        </p:spPr>
        <p:txBody>
          <a:bodyPr/>
          <a:lstStyle>
            <a:lvl1pPr marL="0" indent="0">
              <a:buFont typeface="Wingdings" panose="05000000000000000000" pitchFamily="2" charset="2"/>
              <a:buNone/>
              <a:defRPr sz="2000" b="0" i="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4" name="文本占位符 13"/>
          <p:cNvSpPr>
            <a:spLocks noGrp="1"/>
          </p:cNvSpPr>
          <p:nvPr>
            <p:ph type="body" sz="quarter" idx="14" hasCustomPrompt="1"/>
          </p:nvPr>
        </p:nvSpPr>
        <p:spPr>
          <a:xfrm>
            <a:off x="1155700" y="2454910"/>
            <a:ext cx="9888220" cy="60134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7" name="文本占位符 6"/>
          <p:cNvSpPr>
            <a:spLocks noGrp="1"/>
          </p:cNvSpPr>
          <p:nvPr>
            <p:ph type="body" sz="quarter" idx="15" hasCustomPrompt="1"/>
          </p:nvPr>
        </p:nvSpPr>
        <p:spPr>
          <a:xfrm>
            <a:off x="1178560" y="3376295"/>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四级标题</a:t>
            </a:r>
            <a:endParaRPr kumimoji="1" lang="zh-CN" altLang="en-US" strike="noStrike" noProof="1" dirty="0"/>
          </a:p>
        </p:txBody>
      </p:sp>
      <p:sp>
        <p:nvSpPr>
          <p:cNvPr id="9" name="文本占位符 13"/>
          <p:cNvSpPr>
            <a:spLocks noGrp="1"/>
          </p:cNvSpPr>
          <p:nvPr>
            <p:ph type="body" sz="quarter" idx="16" hasCustomPrompt="1"/>
          </p:nvPr>
        </p:nvSpPr>
        <p:spPr>
          <a:xfrm>
            <a:off x="1178560" y="3876675"/>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9" name="文本占位符 6"/>
          <p:cNvSpPr>
            <a:spLocks noGrp="1"/>
          </p:cNvSpPr>
          <p:nvPr>
            <p:ph type="body" sz="quarter" idx="17" hasCustomPrompt="1"/>
          </p:nvPr>
        </p:nvSpPr>
        <p:spPr>
          <a:xfrm>
            <a:off x="6371590" y="3376295"/>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四级</a:t>
            </a:r>
            <a:r>
              <a:rPr kumimoji="1" lang="zh-CN" altLang="en-US" strike="noStrike" noProof="1" dirty="0"/>
              <a:t>标题</a:t>
            </a:r>
            <a:endParaRPr kumimoji="1" lang="zh-CN" altLang="en-US" strike="noStrike" noProof="1" dirty="0"/>
          </a:p>
        </p:txBody>
      </p:sp>
      <p:sp>
        <p:nvSpPr>
          <p:cNvPr id="20" name="文本占位符 13"/>
          <p:cNvSpPr>
            <a:spLocks noGrp="1"/>
          </p:cNvSpPr>
          <p:nvPr>
            <p:ph type="body" sz="quarter" idx="18" hasCustomPrompt="1"/>
          </p:nvPr>
        </p:nvSpPr>
        <p:spPr>
          <a:xfrm>
            <a:off x="6371590" y="3876675"/>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7" name="文本占位符 6"/>
          <p:cNvSpPr>
            <a:spLocks noGrp="1"/>
          </p:cNvSpPr>
          <p:nvPr>
            <p:ph type="body" sz="quarter" idx="19" hasCustomPrompt="1"/>
          </p:nvPr>
        </p:nvSpPr>
        <p:spPr>
          <a:xfrm>
            <a:off x="1178560" y="4759960"/>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四级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20" hasCustomPrompt="1"/>
          </p:nvPr>
        </p:nvSpPr>
        <p:spPr>
          <a:xfrm>
            <a:off x="1178560" y="5260340"/>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40" name="文本占位符 6"/>
          <p:cNvSpPr>
            <a:spLocks noGrp="1"/>
          </p:cNvSpPr>
          <p:nvPr>
            <p:ph type="body" sz="quarter" idx="21" hasCustomPrompt="1"/>
          </p:nvPr>
        </p:nvSpPr>
        <p:spPr>
          <a:xfrm>
            <a:off x="6371590" y="4759960"/>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四级</a:t>
            </a:r>
            <a:r>
              <a:rPr kumimoji="1" lang="zh-CN" altLang="en-US" strike="noStrike" noProof="1" dirty="0"/>
              <a:t>标题</a:t>
            </a:r>
            <a:endParaRPr kumimoji="1" lang="zh-CN" altLang="en-US" strike="noStrike" noProof="1" dirty="0"/>
          </a:p>
        </p:txBody>
      </p:sp>
      <p:sp>
        <p:nvSpPr>
          <p:cNvPr id="41" name="文本占位符 13"/>
          <p:cNvSpPr>
            <a:spLocks noGrp="1"/>
          </p:cNvSpPr>
          <p:nvPr>
            <p:ph type="body" sz="quarter" idx="22" hasCustomPrompt="1"/>
          </p:nvPr>
        </p:nvSpPr>
        <p:spPr>
          <a:xfrm>
            <a:off x="6371590" y="5260340"/>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85.xml"/><Relationship Id="rId24" Type="http://schemas.openxmlformats.org/officeDocument/2006/relationships/image" Target="../media/image3.jpeg"/><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6" Type="http://schemas.openxmlformats.org/officeDocument/2006/relationships/theme" Target="../theme/theme2.xml"/><Relationship Id="rId25" Type="http://schemas.openxmlformats.org/officeDocument/2006/relationships/tags" Target="../tags/tag170.xml"/><Relationship Id="rId24" Type="http://schemas.openxmlformats.org/officeDocument/2006/relationships/image" Target="../media/image3.jpeg"/><Relationship Id="rId23" Type="http://schemas.openxmlformats.org/officeDocument/2006/relationships/slideLayout" Target="../slideLayouts/slideLayout46.xml"/><Relationship Id="rId22" Type="http://schemas.openxmlformats.org/officeDocument/2006/relationships/slideLayout" Target="../slideLayouts/slideLayout45.xml"/><Relationship Id="rId21" Type="http://schemas.openxmlformats.org/officeDocument/2006/relationships/slideLayout" Target="../slideLayouts/slideLayout44.xml"/><Relationship Id="rId20" Type="http://schemas.openxmlformats.org/officeDocument/2006/relationships/slideLayout" Target="../slideLayouts/slideLayout43.xml"/><Relationship Id="rId2" Type="http://schemas.openxmlformats.org/officeDocument/2006/relationships/slideLayout" Target="../slideLayouts/slideLayout25.xml"/><Relationship Id="rId19" Type="http://schemas.openxmlformats.org/officeDocument/2006/relationships/slideLayout" Target="../slideLayouts/slideLayout42.xml"/><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4">
            <a:alphaModFix amt="68999"/>
          </a:blip>
          <a:stretch>
            <a:fillRect/>
          </a:stretch>
        </a:blipFill>
        <a:effectLst/>
      </p:bgPr>
    </p:bg>
    <p:spTree>
      <p:nvGrpSpPr>
        <p:cNvPr id="1" name=""/>
        <p:cNvGrpSpPr/>
        <p:nvPr/>
      </p:nvGrpSpPr>
      <p:grpSpPr/>
      <p:sp>
        <p:nvSpPr>
          <p:cNvPr id="10" name="圆角矩形 9"/>
          <p:cNvSpPr/>
          <p:nvPr>
            <p:custDataLst>
              <p:tags r:id="rId25"/>
            </p:custDataLst>
          </p:nvPr>
        </p:nvSpPr>
        <p:spPr>
          <a:xfrm>
            <a:off x="792163" y="1049338"/>
            <a:ext cx="10701338" cy="5405438"/>
          </a:xfrm>
          <a:prstGeom prst="roundRect">
            <a:avLst>
              <a:gd name="adj" fmla="val 1969"/>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r>
              <a:rPr lang="en-US" altLang="zh-CN" strike="noStrike" noProof="1"/>
              <a:t>v</a:t>
            </a:r>
            <a:endParaRPr lang="en-US" altLang="zh-CN"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lvl1pPr algn="l" defTabSz="914400" rtl="0" eaLnBrk="1" latinLnBrk="0" hangingPunct="1">
        <a:lnSpc>
          <a:spcPct val="90000"/>
        </a:lnSpc>
        <a:spcBef>
          <a:spcPct val="0"/>
        </a:spcBef>
        <a:buNone/>
        <a:defRPr sz="2600" b="0" kern="1200">
          <a:solidFill>
            <a:schemeClr val="tx1"/>
          </a:solidFill>
          <a:latin typeface="Source Han Sans SC Medium" charset="-122"/>
          <a:ea typeface="Source Han Sans SC Medium" charset="-122"/>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Source Han Sans SC Normal" charset="-122"/>
          <a:ea typeface="Source Han Sans SC Normal" charset="-122"/>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Source Han Sans SC Normal" charset="-122"/>
          <a:ea typeface="Source Han Sans SC Normal" charset="-122"/>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Source Han Sans SC Normal" charset="-122"/>
          <a:ea typeface="Source Han Sans SC Normal" charset="-122"/>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Source Han Sans SC Normal" charset="-122"/>
          <a:ea typeface="Source Han Sans SC Normal" charset="-122"/>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Source Han Sans SC Normal" charset="-122"/>
          <a:ea typeface="Source Han Sans SC Normal"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4">
            <a:alphaModFix amt="68999"/>
          </a:blip>
          <a:stretch>
            <a:fillRect/>
          </a:stretch>
        </a:blipFill>
        <a:effectLst/>
      </p:bgPr>
    </p:bg>
    <p:spTree>
      <p:nvGrpSpPr>
        <p:cNvPr id="1" name=""/>
        <p:cNvGrpSpPr/>
        <p:nvPr/>
      </p:nvGrpSpPr>
      <p:grpSpPr/>
      <p:sp>
        <p:nvSpPr>
          <p:cNvPr id="10" name="圆角矩形 9"/>
          <p:cNvSpPr/>
          <p:nvPr>
            <p:custDataLst>
              <p:tags r:id="rId25"/>
            </p:custDataLst>
          </p:nvPr>
        </p:nvSpPr>
        <p:spPr>
          <a:xfrm>
            <a:off x="792163" y="1049338"/>
            <a:ext cx="10701338" cy="5405438"/>
          </a:xfrm>
          <a:prstGeom prst="roundRect">
            <a:avLst>
              <a:gd name="adj" fmla="val 1969"/>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r>
              <a:rPr lang="en-US" altLang="zh-CN" strike="noStrike" noProof="1"/>
              <a:t>v</a:t>
            </a:r>
            <a:endParaRPr lang="en-US" altLang="zh-CN"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sldNum="0" hdr="0" ftr="0" dt="0"/>
  <p:txStyles>
    <p:titleStyle>
      <a:lvl1pPr algn="l" defTabSz="914400" rtl="0" eaLnBrk="1" latinLnBrk="0" hangingPunct="1">
        <a:lnSpc>
          <a:spcPct val="90000"/>
        </a:lnSpc>
        <a:spcBef>
          <a:spcPct val="0"/>
        </a:spcBef>
        <a:buNone/>
        <a:defRPr sz="2600" b="0" kern="1200">
          <a:solidFill>
            <a:schemeClr val="tx1"/>
          </a:solidFill>
          <a:latin typeface="Source Han Sans SC Medium" charset="-122"/>
          <a:ea typeface="Source Han Sans SC Medium" charset="-122"/>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Source Han Sans SC Normal" charset="-122"/>
          <a:ea typeface="Source Han Sans SC Normal" charset="-122"/>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Source Han Sans SC Normal" charset="-122"/>
          <a:ea typeface="Source Han Sans SC Normal" charset="-122"/>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Source Han Sans SC Normal" charset="-122"/>
          <a:ea typeface="Source Han Sans SC Normal" charset="-122"/>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Source Han Sans SC Normal" charset="-122"/>
          <a:ea typeface="Source Han Sans SC Normal" charset="-122"/>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Source Han Sans SC Normal" charset="-122"/>
          <a:ea typeface="Source Han Sans SC Normal"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sv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hyperlink" Target="https://nickdesaulniers.github.io/blog/2017/05/16/submitting-your-first-patch-to-the-linux-kernel-and-responding-to-feedback/" TargetMode="External"/><Relationship Id="rId2" Type="http://schemas.openxmlformats.org/officeDocument/2006/relationships/hyperlink" Target="https://b4.docs.kernel.org/en/latest/" TargetMode="External"/><Relationship Id="rId1" Type="http://schemas.openxmlformats.org/officeDocument/2006/relationships/hyperlink" Target="https://docs.kernel.org/translations/zh_CN/process/submitting-patche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hyperlink" Target="https://bbs.archlinux.org/viewtopic.php?id=218998"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hyperlink" Target="https://lore.kernel.org/lkml/05390e0b-27fd-4190-971e-e70a498c8221@lwfinger.net/T/" TargetMode="External"/><Relationship Id="rId1" Type="http://schemas.openxmlformats.org/officeDocument/2006/relationships/hyperlink" Target="https://bugzilla.kernel.org/show_bug.cgi?id=21812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hyperlink" Target="mailto:jeffbai@aosc.i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动手，拒绝焦虑！</a:t>
            </a:r>
            <a:endParaRPr lang="en-US" altLang="zh-CN"/>
          </a:p>
        </p:txBody>
      </p:sp>
      <p:sp>
        <p:nvSpPr>
          <p:cNvPr id="3" name="副标题 2"/>
          <p:cNvSpPr>
            <a:spLocks noGrp="1"/>
          </p:cNvSpPr>
          <p:nvPr>
            <p:ph type="subTitle" idx="1"/>
          </p:nvPr>
        </p:nvSpPr>
        <p:spPr/>
        <p:txBody>
          <a:bodyPr/>
          <a:p>
            <a:r>
              <a:rPr lang="zh-CN" altLang="en-US"/>
              <a:t>文科生的</a:t>
            </a:r>
            <a:r>
              <a:rPr lang="en-US" altLang="zh-CN"/>
              <a:t> Linux </a:t>
            </a:r>
            <a:r>
              <a:rPr lang="zh-CN" altLang="en-US"/>
              <a:t>内核贡献之旅</a:t>
            </a:r>
            <a:endParaRPr lang="zh-CN" altLang="en-US"/>
          </a:p>
        </p:txBody>
      </p:sp>
      <p:sp>
        <p:nvSpPr>
          <p:cNvPr id="4" name="文本占位符 3"/>
          <p:cNvSpPr>
            <a:spLocks noGrp="1"/>
          </p:cNvSpPr>
          <p:nvPr>
            <p:ph type="body" sz="quarter" idx="11"/>
          </p:nvPr>
        </p:nvSpPr>
        <p:spPr/>
        <p:txBody>
          <a:bodyPr/>
          <a:p>
            <a:r>
              <a:rPr lang="zh-CN" altLang="en-US"/>
              <a:t>白铭骢</a:t>
            </a:r>
            <a:endParaRPr lang="zh-CN" altLang="en-US"/>
          </a:p>
        </p:txBody>
      </p:sp>
      <p:pic>
        <p:nvPicPr>
          <p:cNvPr id="10" name="图片 9" descr="qrcod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311640" y="458470"/>
            <a:ext cx="2160000" cy="216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t>文科生的贡献之旅</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sz="2000">
                <a:latin typeface="Noto Sans CJK SC" panose="020B0500000000000000" charset="-122"/>
                <a:ea typeface="Noto Sans CJK SC" panose="020B0500000000000000" charset="-122"/>
                <a:sym typeface="+mn-ea"/>
              </a:rPr>
              <a:t>这些补丁修了什么？如前面提到的几个路径</a:t>
            </a:r>
            <a:endParaRPr lang="zh-CN"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子系统文档审阅校对、翻译</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针对信息、输出错误，及编译器警告和错误的修复</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针对机型特定问题提交（尤其是内核中已经有记录在案、有规律的）规避</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针对硬件驱动实现原理，根据规格文档提交修复</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我是如何找到这些贡献机会的？</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被动信息：关注</a:t>
            </a:r>
            <a:r>
              <a:rPr lang="en-US" altLang="zh-CN" sz="1800">
                <a:latin typeface="Noto Sans CJK SC" panose="020B0500000000000000" charset="-122"/>
                <a:ea typeface="Noto Sans CJK SC" panose="020B0500000000000000" charset="-122"/>
                <a:sym typeface="+mn-ea"/>
              </a:rPr>
              <a:t> Linux </a:t>
            </a:r>
            <a:r>
              <a:rPr lang="zh-CN" altLang="en-US" sz="1800">
                <a:latin typeface="Noto Sans CJK SC" panose="020B0500000000000000" charset="-122"/>
                <a:ea typeface="Noto Sans CJK SC" panose="020B0500000000000000" charset="-122"/>
                <a:sym typeface="+mn-ea"/>
              </a:rPr>
              <a:t>内核邮件列表中我感兴趣的部分</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发行版</a:t>
            </a:r>
            <a:r>
              <a:rPr lang="zh-CN" altLang="en-US" sz="1800">
                <a:latin typeface="Noto Sans CJK SC" panose="020B0500000000000000" charset="-122"/>
                <a:ea typeface="Noto Sans CJK SC" panose="020B0500000000000000" charset="-122"/>
                <a:sym typeface="+mn-ea"/>
              </a:rPr>
              <a:t>维护过程中主动或被动发现的问题</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在龙架构和非主力机器上安装时遇到的问题（最常见的一类）</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用户使用需求（如在龙芯上使用</a:t>
            </a:r>
            <a:r>
              <a:rPr lang="en-US" altLang="zh-CN" sz="1800">
                <a:latin typeface="Noto Sans CJK SC" panose="020B0500000000000000" charset="-122"/>
                <a:ea typeface="Noto Sans CJK SC" panose="020B0500000000000000" charset="-122"/>
                <a:sym typeface="+mn-ea"/>
              </a:rPr>
              <a:t> Intel </a:t>
            </a:r>
            <a:r>
              <a:rPr lang="zh-CN" altLang="en-US" sz="1800">
                <a:latin typeface="Noto Sans CJK SC" panose="020B0500000000000000" charset="-122"/>
                <a:ea typeface="Noto Sans CJK SC" panose="020B0500000000000000" charset="-122"/>
                <a:sym typeface="+mn-ea"/>
              </a:rPr>
              <a:t>独显进行视频剪辑、游戏娱乐）</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测试内核更新时发现的问题</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新购入的设备</a:t>
            </a: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t>贡献门槛</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第一步：找到兴趣点或需要解决的问题（问题意识）</a:t>
            </a:r>
            <a:endParaRPr lang="zh-CN" altLang="en-US" sz="20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第</a:t>
            </a:r>
            <a:r>
              <a:rPr lang="en-US" altLang="zh-CN" sz="2000">
                <a:latin typeface="Noto Sans CJK SC" panose="020B0500000000000000" charset="-122"/>
                <a:ea typeface="Noto Sans CJK SC" panose="020B0500000000000000" charset="-122"/>
                <a:sym typeface="+mn-ea"/>
              </a:rPr>
              <a:t> 2-N </a:t>
            </a:r>
            <a:r>
              <a:rPr lang="zh-CN" altLang="en-US" sz="2000">
                <a:latin typeface="Noto Sans CJK SC" panose="020B0500000000000000" charset="-122"/>
                <a:ea typeface="Noto Sans CJK SC" panose="020B0500000000000000" charset="-122"/>
                <a:sym typeface="+mn-ea"/>
              </a:rPr>
              <a:t>步：学习掌握基本技能、耐心学习流程、练习与试错</a:t>
            </a:r>
            <a:endParaRPr lang="zh-CN" altLang="en-US" sz="20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所需技能</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对日志的解读和代码定位（基础</a:t>
            </a:r>
            <a:r>
              <a:rPr lang="en-US" altLang="zh-CN" sz="1800">
                <a:latin typeface="Noto Sans CJK SC" panose="020B0500000000000000" charset="-122"/>
                <a:ea typeface="Noto Sans CJK SC" panose="020B0500000000000000" charset="-122"/>
                <a:sym typeface="+mn-ea"/>
              </a:rPr>
              <a:t> C </a:t>
            </a:r>
            <a:r>
              <a:rPr lang="zh-CN" altLang="en-US" sz="1800">
                <a:latin typeface="Noto Sans CJK SC" panose="020B0500000000000000" charset="-122"/>
                <a:ea typeface="Noto Sans CJK SC" panose="020B0500000000000000" charset="-122"/>
                <a:sym typeface="+mn-ea"/>
              </a:rPr>
              <a:t>语言能力）</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查阅邮件并定位引入过程、原因和可能后果（英语阅读能力、基础</a:t>
            </a:r>
            <a:r>
              <a:rPr lang="en-US" altLang="zh-CN" sz="1800">
                <a:latin typeface="Noto Sans CJK SC" panose="020B0500000000000000" charset="-122"/>
                <a:ea typeface="Noto Sans CJK SC" panose="020B0500000000000000" charset="-122"/>
                <a:sym typeface="+mn-ea"/>
              </a:rPr>
              <a:t> Git </a:t>
            </a:r>
            <a:r>
              <a:rPr lang="zh-CN" altLang="en-US" sz="1800">
                <a:latin typeface="Noto Sans CJK SC" panose="020B0500000000000000" charset="-122"/>
                <a:ea typeface="Noto Sans CJK SC" panose="020B0500000000000000" charset="-122"/>
                <a:sym typeface="+mn-ea"/>
              </a:rPr>
              <a:t>命令）</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在必要时进行二分排查（</a:t>
            </a:r>
            <a:r>
              <a:rPr lang="en-US" altLang="zh-CN" sz="1800">
                <a:latin typeface="Noto Sans CJK SC" panose="020B0500000000000000" charset="-122"/>
                <a:ea typeface="Noto Sans CJK SC" panose="020B0500000000000000" charset="-122"/>
                <a:sym typeface="+mn-ea"/>
              </a:rPr>
              <a:t>Git </a:t>
            </a:r>
            <a:r>
              <a:rPr lang="zh-CN" altLang="en-US" sz="1800">
                <a:latin typeface="Noto Sans CJK SC" panose="020B0500000000000000" charset="-122"/>
                <a:ea typeface="Noto Sans CJK SC" panose="020B0500000000000000" charset="-122"/>
                <a:sym typeface="+mn-ea"/>
              </a:rPr>
              <a:t>二分命令</a:t>
            </a:r>
            <a:r>
              <a:rPr lang="en-US" altLang="zh-CN" sz="1800">
                <a:latin typeface="Noto Sans CJK SC" panose="020B0500000000000000" charset="-122"/>
                <a:ea typeface="Noto Sans CJK SC" panose="020B0500000000000000" charset="-122"/>
                <a:sym typeface="+mn-ea"/>
              </a:rPr>
              <a:t> - git bisect</a:t>
            </a:r>
            <a:r>
              <a:rPr lang="zh-CN" altLang="en-US" sz="1800">
                <a:latin typeface="Noto Sans CJK SC" panose="020B0500000000000000" charset="-122"/>
                <a:ea typeface="Noto Sans CJK SC" panose="020B0500000000000000" charset="-122"/>
                <a:sym typeface="+mn-ea"/>
              </a:rPr>
              <a:t>）</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英文与正式邮件书写（收件人、抄送、回复格式、</a:t>
            </a:r>
            <a:r>
              <a:rPr lang="en-US" altLang="zh-CN" sz="1800">
                <a:latin typeface="Noto Sans CJK SC" panose="020B0500000000000000" charset="-122"/>
                <a:ea typeface="Noto Sans CJK SC" panose="020B0500000000000000" charset="-122"/>
                <a:sym typeface="+mn-ea"/>
              </a:rPr>
              <a:t>.mbox </a:t>
            </a:r>
            <a:r>
              <a:rPr lang="zh-CN" altLang="en-US" sz="1800">
                <a:latin typeface="Noto Sans CJK SC" panose="020B0500000000000000" charset="-122"/>
                <a:ea typeface="Noto Sans CJK SC" panose="020B0500000000000000" charset="-122"/>
                <a:sym typeface="+mn-ea"/>
              </a:rPr>
              <a:t>导入等）</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流程与规范资料</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hlinkClick r:id="rId1" action="ppaction://hlinkfile"/>
              </a:rPr>
              <a:t>提交补丁：如何让你的改动进入内核（内核上游文档）</a:t>
            </a:r>
            <a:endParaRPr lang="zh-CN" altLang="en-US" sz="1800">
              <a:latin typeface="Noto Sans CJK SC" panose="020B0500000000000000" charset="-122"/>
              <a:ea typeface="Noto Sans CJK SC" panose="020B0500000000000000" charset="-122"/>
              <a:sym typeface="+mn-ea"/>
              <a:hlinkClick r:id="rId1" action="ppaction://hlinkfile"/>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提交内核补丁的两个途径</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使用</a:t>
            </a:r>
            <a:r>
              <a:rPr lang="en-US" altLang="zh-CN" sz="1800">
                <a:latin typeface="Noto Sans CJK SC" panose="020B0500000000000000" charset="-122"/>
                <a:ea typeface="Noto Sans CJK SC" panose="020B0500000000000000" charset="-122"/>
                <a:sym typeface="+mn-ea"/>
              </a:rPr>
              <a:t> </a:t>
            </a:r>
            <a:r>
              <a:rPr lang="en-US" altLang="zh-CN" sz="1800">
                <a:latin typeface="Noto Sans CJK SC" panose="020B0500000000000000" charset="-122"/>
                <a:ea typeface="Noto Sans CJK SC" panose="020B0500000000000000" charset="-122"/>
                <a:sym typeface="+mn-ea"/>
                <a:hlinkClick r:id="rId2" action="ppaction://hlinkfile"/>
              </a:rPr>
              <a:t>b4 </a:t>
            </a:r>
            <a:r>
              <a:rPr lang="zh-CN" altLang="en-US" sz="1800">
                <a:latin typeface="Noto Sans CJK SC" panose="020B0500000000000000" charset="-122"/>
                <a:ea typeface="Noto Sans CJK SC" panose="020B0500000000000000" charset="-122"/>
                <a:sym typeface="+mn-ea"/>
                <a:hlinkClick r:id="rId2" action="ppaction://hlinkfile"/>
              </a:rPr>
              <a:t>代理</a:t>
            </a:r>
            <a:r>
              <a:rPr lang="zh-CN" altLang="en-US" sz="1800">
                <a:latin typeface="Noto Sans CJK SC" panose="020B0500000000000000" charset="-122"/>
                <a:ea typeface="Noto Sans CJK SC" panose="020B0500000000000000" charset="-122"/>
                <a:sym typeface="+mn-ea"/>
              </a:rPr>
              <a:t>或使用</a:t>
            </a:r>
            <a:r>
              <a:rPr lang="en-US" altLang="zh-CN" sz="1800">
                <a:latin typeface="Noto Sans CJK SC" panose="020B0500000000000000" charset="-122"/>
                <a:ea typeface="Noto Sans CJK SC" panose="020B0500000000000000" charset="-122"/>
                <a:sym typeface="+mn-ea"/>
              </a:rPr>
              <a:t> </a:t>
            </a:r>
            <a:r>
              <a:rPr lang="en-US" altLang="zh-CN" sz="1800">
                <a:latin typeface="Noto Sans CJK SC" panose="020B0500000000000000" charset="-122"/>
                <a:ea typeface="Noto Sans CJK SC" panose="020B0500000000000000" charset="-122"/>
                <a:sym typeface="+mn-ea"/>
                <a:hlinkClick r:id="rId3" action="ppaction://hlinkfile"/>
              </a:rPr>
              <a:t>git send-email</a:t>
            </a:r>
            <a:r>
              <a:rPr lang="zh-CN" altLang="en-US" sz="1800">
                <a:latin typeface="Noto Sans CJK SC" panose="020B0500000000000000" charset="-122"/>
                <a:ea typeface="Noto Sans CJK SC" panose="020B0500000000000000" charset="-122"/>
                <a:sym typeface="+mn-ea"/>
                <a:hlinkClick r:id="rId3" action="ppaction://hlinkfile"/>
              </a:rPr>
              <a:t>（简要文档）</a:t>
            </a:r>
            <a:endParaRPr lang="zh-CN" altLang="en-US" sz="1800">
              <a:latin typeface="Noto Sans CJK SC" panose="020B0500000000000000" charset="-122"/>
              <a:ea typeface="Noto Sans CJK SC" panose="020B0500000000000000" charset="-122"/>
              <a:sym typeface="+mn-ea"/>
              <a:hlinkClick r:id="rId3" action="ppaction://hlinkfile"/>
            </a:endParaRPr>
          </a:p>
          <a:p>
            <a:pPr marL="285750" lvl="0" indent="-285750">
              <a:lnSpc>
                <a:spcPct val="130000"/>
              </a:lnSpc>
              <a:buFont typeface="Arial" panose="02080604020202020204" pitchFamily="34" charset="0"/>
              <a:buChar char="•"/>
            </a:pPr>
            <a:r>
              <a:rPr lang="zh-CN" altLang="en-US" sz="2000" u="sng">
                <a:latin typeface="Noto Sans CJK SC" panose="020B0500000000000000" charset="-122"/>
                <a:ea typeface="Noto Sans CJK SC" panose="020B0500000000000000" charset="-122"/>
                <a:sym typeface="+mn-ea"/>
              </a:rPr>
              <a:t>时间关系，今日不作演示，仅展示思路和成品（欢迎私下联系）</a:t>
            </a:r>
            <a:endParaRPr lang="zh-CN" altLang="en-US" sz="2000" u="sng">
              <a:latin typeface="Noto Sans CJK SC" panose="020B0500000000000000" charset="-122"/>
              <a:ea typeface="Noto Sans CJK SC" panose="020B0500000000000000"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t>令人胆颤？</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sz="2000">
                <a:latin typeface="Noto Sans CJK SC" panose="020B0500000000000000" charset="-122"/>
                <a:ea typeface="Noto Sans CJK SC" panose="020B0500000000000000" charset="-122"/>
                <a:sym typeface="+mn-ea"/>
              </a:rPr>
              <a:t>其实还好！</a:t>
            </a:r>
            <a:endParaRPr lang="zh-CN"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摸着石头过河：</a:t>
            </a:r>
            <a:r>
              <a:rPr lang="zh-CN" sz="1800" u="sng">
                <a:latin typeface="Noto Sans CJK SC" panose="020B0500000000000000" charset="-122"/>
                <a:ea typeface="Noto Sans CJK SC" panose="020B0500000000000000" charset="-122"/>
                <a:sym typeface="+mn-ea"/>
              </a:rPr>
              <a:t>无需一下掌握所有的技能</a:t>
            </a:r>
            <a:endParaRPr 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开卷考试：邮件列表沟通（包括评审）节奏往往较慢，不用急</a:t>
            </a:r>
            <a:endParaRPr lang="zh-CN"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尤其对于业余新手来说，更不用急于完成编写提交流程</a:t>
            </a:r>
            <a:endParaRPr lang="zh-CN"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演示一下</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我们来预演一个华硕</a:t>
            </a:r>
            <a:r>
              <a:rPr lang="en-US" altLang="zh-CN" sz="1800">
                <a:latin typeface="Noto Sans CJK SC" panose="020B0500000000000000" charset="-122"/>
                <a:ea typeface="Noto Sans CJK SC" panose="020B0500000000000000" charset="-122"/>
                <a:sym typeface="+mn-ea"/>
              </a:rPr>
              <a:t> F441U </a:t>
            </a:r>
            <a:r>
              <a:rPr lang="zh-CN" altLang="en-US" sz="1800">
                <a:latin typeface="Noto Sans CJK SC" panose="020B0500000000000000" charset="-122"/>
                <a:ea typeface="Noto Sans CJK SC" panose="020B0500000000000000" charset="-122"/>
                <a:sym typeface="+mn-ea"/>
              </a:rPr>
              <a:t>的一则稳定问题</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Realtek RTL8723BE </a:t>
            </a:r>
            <a:r>
              <a:rPr lang="zh-CN" altLang="en-US" sz="1800">
                <a:latin typeface="Noto Sans CJK SC" panose="020B0500000000000000" charset="-122"/>
                <a:ea typeface="Noto Sans CJK SC" panose="020B0500000000000000" charset="-122"/>
                <a:sym typeface="+mn-ea"/>
              </a:rPr>
              <a:t>网卡频繁报</a:t>
            </a:r>
            <a:r>
              <a:rPr lang="en-US" altLang="zh-CN" sz="1800">
                <a:latin typeface="Noto Sans CJK SC" panose="020B0500000000000000" charset="-122"/>
                <a:ea typeface="Noto Sans CJK SC" panose="020B0500000000000000" charset="-122"/>
                <a:sym typeface="+mn-ea"/>
              </a:rPr>
              <a:t> PCIe AER</a:t>
            </a:r>
            <a:r>
              <a:rPr lang="zh-CN" altLang="en-US" sz="1800">
                <a:latin typeface="Noto Sans CJK SC" panose="020B0500000000000000" charset="-122"/>
                <a:ea typeface="Noto Sans CJK SC" panose="020B0500000000000000" charset="-122"/>
                <a:sym typeface="+mn-ea"/>
              </a:rPr>
              <a:t>（高级错误报告）</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频率极高以至于影响正常使用，甚至可能导致死机</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理想的入门案例：</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涉及编码量较少，着重于信息收集</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属于</a:t>
            </a:r>
            <a:r>
              <a:rPr lang="zh-CN" altLang="en-US" sz="1800">
                <a:latin typeface="Noto Sans CJK SC" panose="020B0500000000000000" charset="-122"/>
                <a:ea typeface="Noto Sans CJK SC" panose="020B0500000000000000" charset="-122"/>
                <a:sym typeface="+mn-ea"/>
              </a:rPr>
              <a:t>机型特定规避，内核中有较为成熟的机制可以直接利用</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驱动维护较为活跃，维护者较为友好</a:t>
            </a: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问题历史：上游介入前</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这一问题实际上早在</a:t>
            </a:r>
            <a:r>
              <a:rPr lang="en-US" altLang="zh-CN" sz="2000">
                <a:latin typeface="Noto Sans CJK SC" panose="020B0500000000000000" charset="-122"/>
                <a:ea typeface="Noto Sans CJK SC" panose="020B0500000000000000" charset="-122"/>
                <a:sym typeface="+mn-ea"/>
              </a:rPr>
              <a:t> 2016 </a:t>
            </a:r>
            <a:r>
              <a:rPr lang="zh-CN" altLang="en-US" sz="2000">
                <a:latin typeface="Noto Sans CJK SC" panose="020B0500000000000000" charset="-122"/>
                <a:ea typeface="Noto Sans CJK SC" panose="020B0500000000000000" charset="-122"/>
                <a:sym typeface="+mn-ea"/>
              </a:rPr>
              <a:t>年就有用户报告，</a:t>
            </a:r>
            <a:r>
              <a:rPr lang="zh-CN" altLang="en-US" sz="2000" u="sng">
                <a:latin typeface="Noto Sans CJK SC" panose="020B0500000000000000" charset="-122"/>
                <a:ea typeface="Noto Sans CJK SC" panose="020B0500000000000000" charset="-122"/>
                <a:sym typeface="+mn-ea"/>
              </a:rPr>
              <a:t>为华硕</a:t>
            </a:r>
            <a:r>
              <a:rPr lang="en-US" altLang="zh-CN" sz="2000" u="sng">
                <a:latin typeface="Noto Sans CJK SC" panose="020B0500000000000000" charset="-122"/>
                <a:ea typeface="Noto Sans CJK SC" panose="020B0500000000000000" charset="-122"/>
                <a:sym typeface="+mn-ea"/>
              </a:rPr>
              <a:t> Skylake </a:t>
            </a:r>
            <a:r>
              <a:rPr lang="zh-CN" altLang="en-US" sz="2000" u="sng">
                <a:latin typeface="Noto Sans CJK SC" panose="020B0500000000000000" charset="-122"/>
                <a:ea typeface="Noto Sans CJK SC" panose="020B0500000000000000" charset="-122"/>
                <a:sym typeface="+mn-ea"/>
              </a:rPr>
              <a:t>机型</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hlinkClick r:id="rId1" action="ppaction://hlinkfile"/>
              </a:rPr>
              <a:t>[SOLVED] RTL8723BE WiFi&amp;BT Card and Intel Skylake problem</a:t>
            </a:r>
            <a:endParaRPr lang="en-US" altLang="zh-CN" sz="1800">
              <a:latin typeface="Noto Sans CJK SC" panose="020B0500000000000000" charset="-122"/>
              <a:ea typeface="Noto Sans CJK SC" panose="020B0500000000000000" charset="-122"/>
              <a:sym typeface="+mn-ea"/>
              <a:hlinkClick r:id="rId1" action="ppaction://hlinkfile"/>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真的已经“解决</a:t>
            </a:r>
            <a:r>
              <a:rPr lang="en-US" altLang="zh-CN" sz="1800">
                <a:latin typeface="Noto Sans CJK SC" panose="020B0500000000000000" charset="-122"/>
                <a:ea typeface="Noto Sans CJK SC" panose="020B0500000000000000" charset="-122"/>
                <a:sym typeface="+mn-ea"/>
              </a:rPr>
              <a:t> (solved)”</a:t>
            </a:r>
            <a:r>
              <a:rPr lang="zh-CN" altLang="en-US" sz="1800">
                <a:latin typeface="Noto Sans CJK SC" panose="020B0500000000000000" charset="-122"/>
                <a:ea typeface="Noto Sans CJK SC" panose="020B0500000000000000" charset="-122"/>
                <a:sym typeface="+mn-ea"/>
              </a:rPr>
              <a:t>了吗，非也！</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用户一开始根本无法使用该网卡：网卡被</a:t>
            </a:r>
            <a:r>
              <a:rPr lang="en-US" altLang="zh-CN" sz="1800">
                <a:latin typeface="Noto Sans CJK SC" panose="020B0500000000000000" charset="-122"/>
                <a:ea typeface="Noto Sans CJK SC" panose="020B0500000000000000" charset="-122"/>
                <a:sym typeface="+mn-ea"/>
              </a:rPr>
              <a:t> asus-nb-wmi </a:t>
            </a:r>
            <a:r>
              <a:rPr lang="zh-CN" altLang="en-US" sz="1800">
                <a:latin typeface="Noto Sans CJK SC" panose="020B0500000000000000" charset="-122"/>
                <a:ea typeface="Noto Sans CJK SC" panose="020B0500000000000000" charset="-122"/>
                <a:sym typeface="+mn-ea"/>
              </a:rPr>
              <a:t>驱动错误屏蔽</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而后，用户报告网卡速率异常低，但并未在意</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en-US" altLang="zh-CN" sz="2000">
                <a:latin typeface="Noto Sans CJK SC" panose="020B0500000000000000" charset="-122"/>
                <a:ea typeface="Noto Sans CJK SC" panose="020B0500000000000000" charset="-122"/>
                <a:sym typeface="+mn-ea"/>
              </a:rPr>
              <a:t>2016 - 2023 </a:t>
            </a:r>
            <a:r>
              <a:rPr lang="zh-CN" altLang="en-US" sz="2000">
                <a:latin typeface="Noto Sans CJK SC" panose="020B0500000000000000" charset="-122"/>
                <a:ea typeface="Noto Sans CJK SC" panose="020B0500000000000000" charset="-122"/>
                <a:sym typeface="+mn-ea"/>
              </a:rPr>
              <a:t>年：许多关于性能的零星报告，</a:t>
            </a:r>
            <a:r>
              <a:rPr lang="zh-CN" altLang="en-US" sz="2000" u="sng">
                <a:latin typeface="Noto Sans CJK SC" panose="020B0500000000000000" charset="-122"/>
                <a:ea typeface="Noto Sans CJK SC" panose="020B0500000000000000" charset="-122"/>
                <a:sym typeface="+mn-ea"/>
              </a:rPr>
              <a:t>均为华硕</a:t>
            </a:r>
            <a:r>
              <a:rPr lang="en-US" altLang="zh-CN" sz="2000" u="sng">
                <a:latin typeface="Noto Sans CJK SC" panose="020B0500000000000000" charset="-122"/>
                <a:ea typeface="Noto Sans CJK SC" panose="020B0500000000000000" charset="-122"/>
                <a:sym typeface="+mn-ea"/>
              </a:rPr>
              <a:t> 6 - 7 </a:t>
            </a:r>
            <a:r>
              <a:rPr lang="zh-CN" altLang="en-US" sz="2000" u="sng">
                <a:latin typeface="Noto Sans CJK SC" panose="020B0500000000000000" charset="-122"/>
                <a:ea typeface="Noto Sans CJK SC" panose="020B0500000000000000" charset="-122"/>
                <a:sym typeface="+mn-ea"/>
              </a:rPr>
              <a:t>代机型</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用户开始发现内核日志</a:t>
            </a:r>
            <a:r>
              <a:rPr lang="en-US" altLang="zh-CN" sz="1800">
                <a:latin typeface="Noto Sans CJK SC" panose="020B0500000000000000" charset="-122"/>
                <a:ea typeface="Noto Sans CJK SC" panose="020B0500000000000000" charset="-122"/>
                <a:sym typeface="+mn-ea"/>
              </a:rPr>
              <a:t> (dmesg) </a:t>
            </a:r>
            <a:r>
              <a:rPr lang="zh-CN" altLang="en-US" sz="1800">
                <a:latin typeface="Noto Sans CJK SC" panose="020B0500000000000000" charset="-122"/>
                <a:ea typeface="Noto Sans CJK SC" panose="020B0500000000000000" charset="-122"/>
                <a:sym typeface="+mn-ea"/>
              </a:rPr>
              <a:t>中有大量</a:t>
            </a:r>
            <a:r>
              <a:rPr lang="en-US" altLang="zh-CN" sz="1800">
                <a:latin typeface="Noto Sans CJK SC" panose="020B0500000000000000" charset="-122"/>
                <a:ea typeface="Noto Sans CJK SC" panose="020B0500000000000000" charset="-122"/>
                <a:sym typeface="+mn-ea"/>
              </a:rPr>
              <a:t> PCIe AER </a:t>
            </a:r>
            <a:r>
              <a:rPr lang="zh-CN" altLang="en-US" sz="1800">
                <a:latin typeface="Noto Sans CJK SC" panose="020B0500000000000000" charset="-122"/>
                <a:ea typeface="Noto Sans CJK SC" panose="020B0500000000000000" charset="-122"/>
                <a:sym typeface="+mn-ea"/>
              </a:rPr>
              <a:t>报错，每秒数条</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亦有用户指出机器性能异常低，不止是网卡</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有社区好友指出可以通过禁用</a:t>
            </a:r>
            <a:r>
              <a:rPr lang="en-US" altLang="zh-CN" sz="1800">
                <a:latin typeface="Noto Sans CJK SC" panose="020B0500000000000000" charset="-122"/>
                <a:ea typeface="Noto Sans CJK SC" panose="020B0500000000000000" charset="-122"/>
                <a:sym typeface="+mn-ea"/>
              </a:rPr>
              <a:t> PCIe ASPM</a:t>
            </a:r>
            <a:r>
              <a:rPr lang="zh-CN" altLang="en-US" sz="1800">
                <a:latin typeface="Noto Sans CJK SC" panose="020B0500000000000000" charset="-122"/>
                <a:ea typeface="Noto Sans CJK SC" panose="020B0500000000000000" charset="-122"/>
                <a:sym typeface="+mn-ea"/>
              </a:rPr>
              <a:t>（主动状态电源管理）解决问题</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即</a:t>
            </a:r>
            <a:r>
              <a:rPr lang="en-US" altLang="zh-CN" sz="1800">
                <a:latin typeface="Noto Sans CJK SC" panose="020B0500000000000000" charset="-122"/>
                <a:ea typeface="Noto Sans CJK SC" panose="020B0500000000000000" charset="-122"/>
                <a:sym typeface="+mn-ea"/>
              </a:rPr>
              <a:t> pcie_aspm=off </a:t>
            </a:r>
            <a:r>
              <a:rPr lang="zh-CN" altLang="en-US" sz="1800">
                <a:latin typeface="Noto Sans CJK SC" panose="020B0500000000000000" charset="-122"/>
                <a:ea typeface="Noto Sans CJK SC" panose="020B0500000000000000" charset="-122"/>
                <a:sym typeface="+mn-ea"/>
              </a:rPr>
              <a:t>内核参数</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在绝大多数情况下被当作了最终解决方法</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真的足够好吗？这基本相当于禁用了整台机器的</a:t>
            </a:r>
            <a:r>
              <a:rPr lang="en-US" altLang="zh-CN" sz="1800">
                <a:latin typeface="Noto Sans CJK SC" panose="020B0500000000000000" charset="-122"/>
                <a:ea typeface="Noto Sans CJK SC" panose="020B0500000000000000" charset="-122"/>
                <a:sym typeface="+mn-ea"/>
              </a:rPr>
              <a:t> PCIe </a:t>
            </a:r>
            <a:r>
              <a:rPr lang="zh-CN" altLang="en-US" sz="1800">
                <a:latin typeface="Noto Sans CJK SC" panose="020B0500000000000000" charset="-122"/>
                <a:ea typeface="Noto Sans CJK SC" panose="020B0500000000000000" charset="-122"/>
                <a:sym typeface="+mn-ea"/>
              </a:rPr>
              <a:t>电源管理！</a:t>
            </a: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问题历史：上游介入与用户报告</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en-US" sz="2000">
                <a:latin typeface="Noto Sans CJK SC" panose="020B0500000000000000" charset="-122"/>
                <a:ea typeface="Noto Sans CJK SC" panose="020B0500000000000000" charset="-122"/>
                <a:sym typeface="+mn-ea"/>
              </a:rPr>
              <a:t>2023 </a:t>
            </a:r>
            <a:r>
              <a:rPr lang="zh-CN" altLang="en-US" sz="2000">
                <a:latin typeface="Noto Sans CJK SC" panose="020B0500000000000000" charset="-122"/>
                <a:ea typeface="Noto Sans CJK SC" panose="020B0500000000000000" charset="-122"/>
                <a:sym typeface="+mn-ea"/>
              </a:rPr>
              <a:t>年，社区好友</a:t>
            </a:r>
            <a:r>
              <a:rPr lang="en-US" altLang="zh-CN" sz="2000">
                <a:latin typeface="Noto Sans CJK SC" panose="020B0500000000000000" charset="-122"/>
                <a:ea typeface="Noto Sans CJK SC" panose="020B0500000000000000" charset="-122"/>
                <a:sym typeface="+mn-ea"/>
              </a:rPr>
              <a:t> Jian-Hong Pan </a:t>
            </a:r>
            <a:r>
              <a:rPr lang="zh-CN" altLang="en-US" sz="2000">
                <a:latin typeface="Noto Sans CJK SC" panose="020B0500000000000000" charset="-122"/>
                <a:ea typeface="Noto Sans CJK SC" panose="020B0500000000000000" charset="-122"/>
                <a:sym typeface="+mn-ea"/>
              </a:rPr>
              <a:t>在</a:t>
            </a:r>
            <a:r>
              <a:rPr lang="zh-CN" altLang="en-US" sz="2000">
                <a:latin typeface="Noto Sans CJK SC" panose="020B0500000000000000" charset="-122"/>
                <a:ea typeface="Noto Sans CJK SC" panose="020B0500000000000000" charset="-122"/>
                <a:sym typeface="+mn-ea"/>
                <a:hlinkClick r:id="rId1" action="ppaction://hlinkfile"/>
              </a:rPr>
              <a:t>内核问题追踪系统</a:t>
            </a:r>
            <a:r>
              <a:rPr lang="zh-CN" altLang="en-US" sz="2000">
                <a:latin typeface="Noto Sans CJK SC" panose="020B0500000000000000" charset="-122"/>
                <a:ea typeface="Noto Sans CJK SC" panose="020B0500000000000000" charset="-122"/>
                <a:sym typeface="+mn-ea"/>
              </a:rPr>
              <a:t>报告了该问题</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u="sng">
                <a:latin typeface="Noto Sans CJK SC" panose="020B0500000000000000" charset="-122"/>
                <a:ea typeface="Noto Sans CJK SC" panose="020B0500000000000000" charset="-122"/>
                <a:sym typeface="+mn-ea"/>
              </a:rPr>
              <a:t>还是华硕的</a:t>
            </a:r>
            <a:r>
              <a:rPr lang="en-US" altLang="zh-CN" sz="1800" u="sng">
                <a:latin typeface="Noto Sans CJK SC" panose="020B0500000000000000" charset="-122"/>
                <a:ea typeface="Noto Sans CJK SC" panose="020B0500000000000000" charset="-122"/>
                <a:sym typeface="+mn-ea"/>
              </a:rPr>
              <a:t> Skylake/Kaby Lake </a:t>
            </a:r>
            <a:r>
              <a:rPr lang="zh-CN" altLang="en-US" sz="1800" u="sng">
                <a:latin typeface="Noto Sans CJK SC" panose="020B0500000000000000" charset="-122"/>
                <a:ea typeface="Noto Sans CJK SC" panose="020B0500000000000000" charset="-122"/>
                <a:sym typeface="+mn-ea"/>
              </a:rPr>
              <a:t>机型</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完全没有得到任何答复</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最终自己</a:t>
            </a:r>
            <a:r>
              <a:rPr lang="zh-CN" altLang="en-US" sz="1800">
                <a:latin typeface="Noto Sans CJK SC" panose="020B0500000000000000" charset="-122"/>
                <a:ea typeface="Noto Sans CJK SC" panose="020B0500000000000000" charset="-122"/>
                <a:sym typeface="+mn-ea"/>
                <a:hlinkClick r:id="rId2" action="ppaction://hlinkfile"/>
              </a:rPr>
              <a:t>编写并提交了补丁</a:t>
            </a:r>
            <a:r>
              <a:rPr lang="zh-CN" altLang="en-US" sz="1800">
                <a:latin typeface="Noto Sans CJK SC" panose="020B0500000000000000" charset="-122"/>
                <a:ea typeface="Noto Sans CJK SC" panose="020B0500000000000000" charset="-122"/>
                <a:sym typeface="+mn-ea"/>
              </a:rPr>
              <a:t>，在所有</a:t>
            </a:r>
            <a:r>
              <a:rPr lang="en-US" altLang="zh-CN" sz="1800">
                <a:latin typeface="Noto Sans CJK SC" panose="020B0500000000000000" charset="-122"/>
                <a:ea typeface="Noto Sans CJK SC" panose="020B0500000000000000" charset="-122"/>
                <a:sym typeface="+mn-ea"/>
              </a:rPr>
              <a:t> Skylake/Kaby Lake </a:t>
            </a:r>
            <a:r>
              <a:rPr lang="zh-CN" altLang="en-US" sz="1800">
                <a:latin typeface="Noto Sans CJK SC" panose="020B0500000000000000" charset="-122"/>
                <a:ea typeface="Noto Sans CJK SC" panose="020B0500000000000000" charset="-122"/>
                <a:sym typeface="+mn-ea"/>
              </a:rPr>
              <a:t>桥片上禁用了</a:t>
            </a:r>
            <a:r>
              <a:rPr lang="en-US" altLang="zh-CN" sz="1800">
                <a:latin typeface="Noto Sans CJK SC" panose="020B0500000000000000" charset="-122"/>
                <a:ea typeface="Noto Sans CJK SC" panose="020B0500000000000000" charset="-122"/>
                <a:sym typeface="+mn-ea"/>
              </a:rPr>
              <a:t> RTL8723BE </a:t>
            </a:r>
            <a:r>
              <a:rPr lang="zh-CN" altLang="en-US" sz="1800">
                <a:latin typeface="Noto Sans CJK SC" panose="020B0500000000000000" charset="-122"/>
                <a:ea typeface="Noto Sans CJK SC" panose="020B0500000000000000" charset="-122"/>
                <a:sym typeface="+mn-ea"/>
              </a:rPr>
              <a:t>无线网卡的</a:t>
            </a:r>
            <a:r>
              <a:rPr lang="en-US" altLang="zh-CN" sz="1800">
                <a:latin typeface="Noto Sans CJK SC" panose="020B0500000000000000" charset="-122"/>
                <a:ea typeface="Noto Sans CJK SC" panose="020B0500000000000000" charset="-122"/>
                <a:sym typeface="+mn-ea"/>
              </a:rPr>
              <a:t> ASPM </a:t>
            </a:r>
            <a:r>
              <a:rPr lang="zh-CN" altLang="en-US" sz="1800">
                <a:latin typeface="Noto Sans CJK SC" panose="020B0500000000000000" charset="-122"/>
                <a:ea typeface="Noto Sans CJK SC" panose="020B0500000000000000" charset="-122"/>
                <a:sym typeface="+mn-ea"/>
              </a:rPr>
              <a:t>功能</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经历三版补丁审阅，未能与维护者就实现方式达成一致，最终搁置</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en-US" altLang="zh-CN" sz="2000">
                <a:latin typeface="Noto Sans CJK SC" panose="020B0500000000000000" charset="-122"/>
                <a:ea typeface="Noto Sans CJK SC" panose="020B0500000000000000" charset="-122"/>
                <a:sym typeface="+mn-ea"/>
              </a:rPr>
              <a:t>2025 </a:t>
            </a:r>
            <a:r>
              <a:rPr lang="zh-CN" altLang="en-US" sz="2000">
                <a:latin typeface="Noto Sans CJK SC" panose="020B0500000000000000" charset="-122"/>
                <a:ea typeface="Noto Sans CJK SC" panose="020B0500000000000000" charset="-122"/>
                <a:sym typeface="+mn-ea"/>
              </a:rPr>
              <a:t>年初，用户安装安同</a:t>
            </a:r>
            <a:r>
              <a:rPr lang="en-US" altLang="zh-CN" sz="2000">
                <a:latin typeface="Noto Sans CJK SC" panose="020B0500000000000000" charset="-122"/>
                <a:ea typeface="Noto Sans CJK SC" panose="020B0500000000000000" charset="-122"/>
                <a:sym typeface="+mn-ea"/>
              </a:rPr>
              <a:t> OS </a:t>
            </a:r>
            <a:r>
              <a:rPr lang="zh-CN" altLang="en-US" sz="2000">
                <a:latin typeface="Noto Sans CJK SC" panose="020B0500000000000000" charset="-122"/>
                <a:ea typeface="Noto Sans CJK SC" panose="020B0500000000000000" charset="-122"/>
                <a:sym typeface="+mn-ea"/>
              </a:rPr>
              <a:t>时报告稳定性问题</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无法完成安装（进度不动或死机），查阅内核日志发现大量</a:t>
            </a:r>
            <a:r>
              <a:rPr lang="en-US" altLang="zh-CN" sz="1800">
                <a:latin typeface="Noto Sans CJK SC" panose="020B0500000000000000" charset="-122"/>
                <a:ea typeface="Noto Sans CJK SC" panose="020B0500000000000000" charset="-122"/>
                <a:sym typeface="+mn-ea"/>
              </a:rPr>
              <a:t> PCIe AER </a:t>
            </a:r>
            <a:r>
              <a:rPr lang="zh-CN" altLang="en-US" sz="1800">
                <a:latin typeface="Noto Sans CJK SC" panose="020B0500000000000000" charset="-122"/>
                <a:ea typeface="Noto Sans CJK SC" panose="020B0500000000000000" charset="-122"/>
                <a:sym typeface="+mn-ea"/>
              </a:rPr>
              <a:t>报错</a:t>
            </a:r>
            <a:br>
              <a:rPr lang="zh-CN" altLang="en-US" sz="1800">
                <a:latin typeface="Noto Sans CJK SC" panose="020B0500000000000000" charset="-122"/>
                <a:ea typeface="Noto Sans CJK SC" panose="020B0500000000000000" charset="-122"/>
                <a:sym typeface="+mn-ea"/>
              </a:rPr>
            </a:br>
            <a:r>
              <a:rPr lang="zh-CN" altLang="en-US" sz="1800">
                <a:latin typeface="Noto Sans CJK SC" panose="020B0500000000000000" charset="-122"/>
                <a:ea typeface="Noto Sans CJK SC" panose="020B0500000000000000" charset="-122"/>
                <a:sym typeface="+mn-ea"/>
              </a:rPr>
              <a:t>（结合</a:t>
            </a:r>
            <a:r>
              <a:rPr lang="en-US" altLang="zh-CN" sz="1800">
                <a:latin typeface="Noto Sans CJK SC" panose="020B0500000000000000" charset="-122"/>
                <a:ea typeface="Noto Sans CJK SC" panose="020B0500000000000000" charset="-122"/>
                <a:sym typeface="+mn-ea"/>
              </a:rPr>
              <a:t> lspci -tv </a:t>
            </a:r>
            <a:r>
              <a:rPr lang="zh-CN" altLang="en-US" sz="1800">
                <a:latin typeface="Noto Sans CJK SC" panose="020B0500000000000000" charset="-122"/>
                <a:ea typeface="Noto Sans CJK SC" panose="020B0500000000000000" charset="-122"/>
                <a:sym typeface="+mn-ea"/>
              </a:rPr>
              <a:t>命令可知错误来自</a:t>
            </a:r>
            <a:r>
              <a:rPr lang="en-US" altLang="zh-CN" sz="1800">
                <a:latin typeface="Noto Sans CJK SC" panose="020B0500000000000000" charset="-122"/>
                <a:ea typeface="Noto Sans CJK SC" panose="020B0500000000000000" charset="-122"/>
                <a:sym typeface="+mn-ea"/>
              </a:rPr>
              <a:t> 0000:00:1c.5 - </a:t>
            </a:r>
            <a:r>
              <a:rPr lang="zh-CN" altLang="en-US" sz="1800">
                <a:latin typeface="Noto Sans CJK SC" panose="020B0500000000000000" charset="-122"/>
                <a:ea typeface="Noto Sans CJK SC" panose="020B0500000000000000" charset="-122"/>
                <a:sym typeface="+mn-ea"/>
              </a:rPr>
              <a:t>对应</a:t>
            </a:r>
            <a:r>
              <a:rPr lang="en-US" altLang="zh-CN" sz="1800">
                <a:latin typeface="Noto Sans CJK SC" panose="020B0500000000000000" charset="-122"/>
                <a:ea typeface="Noto Sans CJK SC" panose="020B0500000000000000" charset="-122"/>
                <a:sym typeface="+mn-ea"/>
              </a:rPr>
              <a:t> RTL8723BE </a:t>
            </a:r>
            <a:r>
              <a:rPr lang="zh-CN" altLang="en-US" sz="1800">
                <a:latin typeface="Noto Sans CJK SC" panose="020B0500000000000000" charset="-122"/>
                <a:ea typeface="Noto Sans CJK SC" panose="020B0500000000000000" charset="-122"/>
                <a:sym typeface="+mn-ea"/>
              </a:rPr>
              <a:t>网卡）</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查看</a:t>
            </a:r>
            <a:r>
              <a:rPr lang="en-US" altLang="zh-CN" sz="1800">
                <a:latin typeface="Noto Sans CJK SC" panose="020B0500000000000000" charset="-122"/>
                <a:ea typeface="Noto Sans CJK SC" panose="020B0500000000000000" charset="-122"/>
                <a:sym typeface="+mn-ea"/>
              </a:rPr>
              <a:t> dmidecode</a:t>
            </a:r>
            <a:r>
              <a:rPr lang="zh-CN" altLang="en-US" sz="1800">
                <a:latin typeface="Noto Sans CJK SC" panose="020B0500000000000000" charset="-122"/>
                <a:ea typeface="Noto Sans CJK SC" panose="020B0500000000000000" charset="-122"/>
                <a:sym typeface="+mn-ea"/>
              </a:rPr>
              <a:t>（</a:t>
            </a:r>
            <a:r>
              <a:rPr lang="en-US" altLang="zh-CN" sz="1800">
                <a:latin typeface="Noto Sans CJK SC" panose="020B0500000000000000" charset="-122"/>
                <a:ea typeface="Noto Sans CJK SC" panose="020B0500000000000000" charset="-122"/>
                <a:sym typeface="+mn-ea"/>
              </a:rPr>
              <a:t>DMI </a:t>
            </a:r>
            <a:r>
              <a:rPr lang="zh-CN" altLang="en-US" sz="1800">
                <a:latin typeface="Noto Sans CJK SC" panose="020B0500000000000000" charset="-122"/>
                <a:ea typeface="Noto Sans CJK SC" panose="020B0500000000000000" charset="-122"/>
                <a:sym typeface="+mn-ea"/>
              </a:rPr>
              <a:t>信息解析工具）及</a:t>
            </a:r>
            <a:r>
              <a:rPr lang="en-US" altLang="zh-CN" sz="1800">
                <a:latin typeface="Noto Sans CJK SC" panose="020B0500000000000000" charset="-122"/>
                <a:ea typeface="Noto Sans CJK SC" panose="020B0500000000000000" charset="-122"/>
                <a:sym typeface="+mn-ea"/>
              </a:rPr>
              <a:t> lspci</a:t>
            </a:r>
            <a:r>
              <a:rPr lang="zh-CN" altLang="en-US" sz="1800">
                <a:latin typeface="Noto Sans CJK SC" panose="020B0500000000000000" charset="-122"/>
                <a:ea typeface="Noto Sans CJK SC" panose="020B0500000000000000" charset="-122"/>
                <a:sym typeface="+mn-ea"/>
              </a:rPr>
              <a:t>（</a:t>
            </a:r>
            <a:r>
              <a:rPr lang="en-US" altLang="zh-CN" sz="1800">
                <a:latin typeface="Noto Sans CJK SC" panose="020B0500000000000000" charset="-122"/>
                <a:ea typeface="Noto Sans CJK SC" panose="020B0500000000000000" charset="-122"/>
                <a:sym typeface="+mn-ea"/>
              </a:rPr>
              <a:t>PCI </a:t>
            </a:r>
            <a:r>
              <a:rPr lang="zh-CN" altLang="en-US" sz="1800">
                <a:latin typeface="Noto Sans CJK SC" panose="020B0500000000000000" charset="-122"/>
                <a:ea typeface="Noto Sans CJK SC" panose="020B0500000000000000" charset="-122"/>
                <a:sym typeface="+mn-ea"/>
              </a:rPr>
              <a:t>设备查看工具），</a:t>
            </a:r>
            <a:br>
              <a:rPr lang="zh-CN" altLang="en-US" sz="1800">
                <a:latin typeface="Noto Sans CJK SC" panose="020B0500000000000000" charset="-122"/>
                <a:ea typeface="Noto Sans CJK SC" panose="020B0500000000000000" charset="-122"/>
                <a:sym typeface="+mn-ea"/>
              </a:rPr>
            </a:br>
            <a:r>
              <a:rPr lang="zh-CN" altLang="en-US" sz="1800">
                <a:latin typeface="Noto Sans CJK SC" panose="020B0500000000000000" charset="-122"/>
                <a:ea typeface="Noto Sans CJK SC" panose="020B0500000000000000" charset="-122"/>
                <a:sym typeface="+mn-ea"/>
              </a:rPr>
              <a:t>发现属于上述典型华硕</a:t>
            </a:r>
            <a:r>
              <a:rPr lang="en-US" altLang="zh-CN" sz="1800">
                <a:latin typeface="Noto Sans CJK SC" panose="020B0500000000000000" charset="-122"/>
                <a:ea typeface="Noto Sans CJK SC" panose="020B0500000000000000" charset="-122"/>
                <a:sym typeface="+mn-ea"/>
              </a:rPr>
              <a:t> Kaby Lake + RTL8723BE </a:t>
            </a:r>
            <a:r>
              <a:rPr lang="zh-CN" altLang="en-US" sz="1800">
                <a:latin typeface="Noto Sans CJK SC" panose="020B0500000000000000" charset="-122"/>
                <a:ea typeface="Noto Sans CJK SC" panose="020B0500000000000000" charset="-122"/>
                <a:sym typeface="+mn-ea"/>
              </a:rPr>
              <a:t>机型</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发现上述补丁，但亦认同修复方式错误</a:t>
            </a: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a:t>
            </a:r>
            <a:r>
              <a:rPr lang="en-US" altLang="zh-CN"/>
              <a:t>ASPM </a:t>
            </a:r>
            <a:r>
              <a:rPr lang="zh-CN" altLang="en-US"/>
              <a:t>问题规避</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根据</a:t>
            </a:r>
            <a:r>
              <a:rPr lang="en-US" altLang="zh-CN" sz="2000">
                <a:latin typeface="Noto Sans CJK SC" panose="020B0500000000000000" charset="-122"/>
                <a:ea typeface="Noto Sans CJK SC" panose="020B0500000000000000" charset="-122"/>
                <a:sym typeface="+mn-ea"/>
              </a:rPr>
              <a:t> Jian-Hong Pan </a:t>
            </a:r>
            <a:r>
              <a:rPr lang="zh-CN" altLang="en-US" sz="2000">
                <a:latin typeface="Noto Sans CJK SC" panose="020B0500000000000000" charset="-122"/>
                <a:ea typeface="Noto Sans CJK SC" panose="020B0500000000000000" charset="-122"/>
                <a:sym typeface="+mn-ea"/>
              </a:rPr>
              <a:t>收到的反馈</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对两代处理器的所有</a:t>
            </a:r>
            <a:r>
              <a:rPr lang="en-US" altLang="zh-CN" sz="1800">
                <a:latin typeface="Noto Sans CJK SC" panose="020B0500000000000000" charset="-122"/>
                <a:ea typeface="Noto Sans CJK SC" panose="020B0500000000000000" charset="-122"/>
                <a:sym typeface="+mn-ea"/>
              </a:rPr>
              <a:t> PCIe </a:t>
            </a:r>
            <a:r>
              <a:rPr lang="zh-CN" altLang="en-US" sz="1800">
                <a:latin typeface="Noto Sans CJK SC" panose="020B0500000000000000" charset="-122"/>
                <a:ea typeface="Noto Sans CJK SC" panose="020B0500000000000000" charset="-122"/>
                <a:sym typeface="+mn-ea"/>
              </a:rPr>
              <a:t>桥片与</a:t>
            </a:r>
            <a:r>
              <a:rPr lang="en-US" altLang="zh-CN" sz="1800">
                <a:latin typeface="Noto Sans CJK SC" panose="020B0500000000000000" charset="-122"/>
                <a:ea typeface="Noto Sans CJK SC" panose="020B0500000000000000" charset="-122"/>
                <a:sym typeface="+mn-ea"/>
              </a:rPr>
              <a:t> RTL8723BE </a:t>
            </a:r>
            <a:r>
              <a:rPr lang="zh-CN" altLang="en-US" sz="1800">
                <a:latin typeface="Noto Sans CJK SC" panose="020B0500000000000000" charset="-122"/>
                <a:ea typeface="Noto Sans CJK SC" panose="020B0500000000000000" charset="-122"/>
                <a:sym typeface="+mn-ea"/>
              </a:rPr>
              <a:t>的组合进行规避过于武断</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那么多使用</a:t>
            </a:r>
            <a:r>
              <a:rPr lang="en-US" altLang="zh-CN" sz="1800">
                <a:latin typeface="Noto Sans CJK SC" panose="020B0500000000000000" charset="-122"/>
                <a:ea typeface="Noto Sans CJK SC" panose="020B0500000000000000" charset="-122"/>
                <a:sym typeface="+mn-ea"/>
              </a:rPr>
              <a:t> RTL8723BE </a:t>
            </a:r>
            <a:r>
              <a:rPr lang="zh-CN" altLang="en-US" sz="1800">
                <a:latin typeface="Noto Sans CJK SC" panose="020B0500000000000000" charset="-122"/>
                <a:ea typeface="Noto Sans CJK SC" panose="020B0500000000000000" charset="-122"/>
                <a:sym typeface="+mn-ea"/>
              </a:rPr>
              <a:t>的设备，都有问题吗？</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实际上我们是不确定的</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那么我们要如何实现，才更有可能得到上游认可呢？</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根据问题历史</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我们只确定特定的华硕</a:t>
            </a:r>
            <a:r>
              <a:rPr lang="en-US" altLang="zh-CN" sz="1800">
                <a:latin typeface="Noto Sans CJK SC" panose="020B0500000000000000" charset="-122"/>
                <a:ea typeface="Noto Sans CJK SC" panose="020B0500000000000000" charset="-122"/>
                <a:sym typeface="+mn-ea"/>
              </a:rPr>
              <a:t> Skylake/Kaby Lake </a:t>
            </a:r>
            <a:r>
              <a:rPr lang="zh-CN" altLang="en-US" sz="1800">
                <a:latin typeface="Noto Sans CJK SC" panose="020B0500000000000000" charset="-122"/>
                <a:ea typeface="Noto Sans CJK SC" panose="020B0500000000000000" charset="-122"/>
                <a:sym typeface="+mn-ea"/>
              </a:rPr>
              <a:t>机型搭配该款网卡会导致问题</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缩小规避范围</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与其去匹配所有两代桥片的</a:t>
            </a:r>
            <a:r>
              <a:rPr lang="en-US" altLang="zh-CN" sz="1800">
                <a:latin typeface="Noto Sans CJK SC" panose="020B0500000000000000" charset="-122"/>
                <a:ea typeface="Noto Sans CJK SC" panose="020B0500000000000000" charset="-122"/>
                <a:sym typeface="+mn-ea"/>
              </a:rPr>
              <a:t> PCI </a:t>
            </a:r>
            <a:r>
              <a:rPr lang="zh-CN" altLang="en-US" sz="1800">
                <a:latin typeface="Noto Sans CJK SC" panose="020B0500000000000000" charset="-122"/>
                <a:ea typeface="Noto Sans CJK SC" panose="020B0500000000000000" charset="-122"/>
                <a:sym typeface="+mn-ea"/>
              </a:rPr>
              <a:t>设备</a:t>
            </a:r>
            <a:r>
              <a:rPr lang="en-US" altLang="zh-CN" sz="1800">
                <a:latin typeface="Noto Sans CJK SC" panose="020B0500000000000000" charset="-122"/>
                <a:ea typeface="Noto Sans CJK SC" panose="020B0500000000000000" charset="-122"/>
                <a:sym typeface="+mn-ea"/>
              </a:rPr>
              <a:t> ID</a:t>
            </a:r>
            <a:r>
              <a:rPr lang="zh-CN" altLang="en-US" sz="1800">
                <a:latin typeface="Noto Sans CJK SC" panose="020B0500000000000000" charset="-122"/>
                <a:ea typeface="Noto Sans CJK SC" panose="020B0500000000000000" charset="-122"/>
                <a:sym typeface="+mn-ea"/>
              </a:rPr>
              <a:t>，我们应该匹配网卡的</a:t>
            </a:r>
            <a:r>
              <a:rPr lang="en-US" altLang="zh-CN" sz="1800">
                <a:latin typeface="Noto Sans CJK SC" panose="020B0500000000000000" charset="-122"/>
                <a:ea typeface="Noto Sans CJK SC" panose="020B0500000000000000" charset="-122"/>
                <a:sym typeface="+mn-ea"/>
              </a:rPr>
              <a:t> OEM </a:t>
            </a:r>
            <a:r>
              <a:rPr lang="zh-CN" altLang="en-US" sz="1800">
                <a:latin typeface="Noto Sans CJK SC" panose="020B0500000000000000" charset="-122"/>
                <a:ea typeface="Noto Sans CJK SC" panose="020B0500000000000000" charset="-122"/>
                <a:sym typeface="+mn-ea"/>
              </a:rPr>
              <a:t>设备</a:t>
            </a:r>
            <a:r>
              <a:rPr lang="en-US" altLang="zh-CN" sz="1800">
                <a:latin typeface="Noto Sans CJK SC" panose="020B0500000000000000" charset="-122"/>
                <a:ea typeface="Noto Sans CJK SC" panose="020B0500000000000000" charset="-122"/>
                <a:sym typeface="+mn-ea"/>
              </a:rPr>
              <a:t> ID</a:t>
            </a:r>
            <a:endParaRPr lang="en-US" altLang="zh-CN"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让我们来看看</a:t>
            </a:r>
            <a:r>
              <a:rPr lang="en-US" altLang="zh-CN" sz="1800">
                <a:latin typeface="Noto Sans CJK SC" panose="020B0500000000000000" charset="-122"/>
                <a:ea typeface="Noto Sans CJK SC" panose="020B0500000000000000" charset="-122"/>
                <a:sym typeface="+mn-ea"/>
              </a:rPr>
              <a:t> lspci </a:t>
            </a:r>
            <a:r>
              <a:rPr lang="zh-CN" altLang="en-US" sz="1800">
                <a:latin typeface="Noto Sans CJK SC" panose="020B0500000000000000" charset="-122"/>
                <a:ea typeface="Noto Sans CJK SC" panose="020B0500000000000000" charset="-122"/>
                <a:sym typeface="+mn-ea"/>
              </a:rPr>
              <a:t>输出</a:t>
            </a: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a:t>
            </a:r>
            <a:r>
              <a:rPr lang="en-US" altLang="zh-CN"/>
              <a:t>ASPM </a:t>
            </a:r>
            <a:r>
              <a:rPr lang="zh-CN" altLang="en-US"/>
              <a:t>问题规避</a:t>
            </a:r>
            <a:endParaRPr lang="zh-CN" altLang="en-US"/>
          </a:p>
        </p:txBody>
      </p:sp>
      <p:sp>
        <p:nvSpPr>
          <p:cNvPr id="11" name="文本框 10"/>
          <p:cNvSpPr txBox="1"/>
          <p:nvPr/>
        </p:nvSpPr>
        <p:spPr>
          <a:xfrm>
            <a:off x="1115060" y="1861820"/>
            <a:ext cx="10149840" cy="4123055"/>
          </a:xfrm>
          <a:prstGeom prst="rect">
            <a:avLst/>
          </a:prstGeom>
          <a:noFill/>
        </p:spPr>
        <p:txBody>
          <a:bodyPr wrap="square" rtlCol="0">
            <a:noAutofit/>
          </a:bodyPr>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03:00.0 Network controller [0280]: Realtek Semiconductor Co., Ltd. RTL8723BE PCIe Wireless Network Adapter [10ec:b723]</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Subsystem: Lite-On Communications Inc Device [11ad:1723]</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Flags: bus master, fast devsel, latency 0, IRQ 17, IOMMU group 13</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I/O ports at c000 [size=256]</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Memory at ef100000 (64-bit, non-prefetchable) [size=16K]</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Capabilities: &lt;access denied&gt;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Kernel driver in use: rtl8723be</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Kernel modules: rtl8723be</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endParaRPr lang="en-US" altLang="zh-CN" sz="1600">
              <a:latin typeface="Noto Sans CJK SC" panose="020B0500000000000000" charset="-122"/>
              <a:ea typeface="Noto Sans CJK SC" panose="020B0500000000000000" charset="-122"/>
              <a:cs typeface="Noto Sans CJK SC" panose="020B0500000000000000" charset="-122"/>
              <a:sym typeface="+mn-ea"/>
            </a:endParaRPr>
          </a:p>
          <a:p>
            <a:pPr lvl="0">
              <a:lnSpc>
                <a:spcPct val="130000"/>
              </a:lnSpc>
              <a:buFont typeface="Arial" panose="02080604020202020204" pitchFamily="34" charset="0"/>
            </a:pPr>
            <a:r>
              <a:rPr lang="zh-CN" altLang="en-US" sz="1800" b="1">
                <a:latin typeface="Noto Sans CJK SC" panose="020B0500000000000000" charset="-122"/>
                <a:ea typeface="Noto Sans CJK SC" panose="020B0500000000000000" charset="-122"/>
                <a:cs typeface="Noto Sans CJK SC" panose="020B0500000000000000" charset="-122"/>
                <a:sym typeface="+mn-ea"/>
              </a:rPr>
              <a:t>网卡设备</a:t>
            </a:r>
            <a:r>
              <a:rPr lang="en-US" altLang="zh-CN" sz="1800" b="1">
                <a:latin typeface="Noto Sans CJK SC" panose="020B0500000000000000" charset="-122"/>
                <a:ea typeface="Noto Sans CJK SC" panose="020B0500000000000000" charset="-122"/>
                <a:cs typeface="Noto Sans CJK SC" panose="020B0500000000000000" charset="-122"/>
                <a:sym typeface="+mn-ea"/>
              </a:rPr>
              <a:t> ID</a:t>
            </a:r>
            <a:r>
              <a:rPr lang="zh-CN" altLang="en-US" sz="1800" b="1">
                <a:latin typeface="Noto Sans CJK SC" panose="020B0500000000000000" charset="-122"/>
                <a:ea typeface="Noto Sans CJK SC" panose="020B0500000000000000" charset="-122"/>
                <a:cs typeface="Noto Sans CJK SC" panose="020B0500000000000000" charset="-122"/>
                <a:sym typeface="+mn-ea"/>
              </a:rPr>
              <a:t>：</a:t>
            </a:r>
            <a:r>
              <a:rPr lang="en-US" altLang="zh-CN" sz="1800" b="1">
                <a:latin typeface="Noto Sans CJK SC" panose="020B0500000000000000" charset="-122"/>
                <a:ea typeface="Noto Sans CJK SC" panose="020B0500000000000000" charset="-122"/>
                <a:cs typeface="Noto Sans CJK SC" panose="020B0500000000000000" charset="-122"/>
                <a:sym typeface="+mn-ea"/>
              </a:rPr>
              <a:t>10ec:b723                                                     OEM ID</a:t>
            </a:r>
            <a:r>
              <a:rPr lang="zh-CN" altLang="en-US" sz="1800" b="1">
                <a:latin typeface="Noto Sans CJK SC" panose="020B0500000000000000" charset="-122"/>
                <a:ea typeface="Noto Sans CJK SC" panose="020B0500000000000000" charset="-122"/>
                <a:cs typeface="Noto Sans CJK SC" panose="020B0500000000000000" charset="-122"/>
                <a:sym typeface="+mn-ea"/>
              </a:rPr>
              <a:t>（或称子系统</a:t>
            </a:r>
            <a:r>
              <a:rPr lang="en-US" altLang="zh-CN" sz="1800" b="1">
                <a:latin typeface="Noto Sans CJK SC" panose="020B0500000000000000" charset="-122"/>
                <a:ea typeface="Noto Sans CJK SC" panose="020B0500000000000000" charset="-122"/>
                <a:cs typeface="Noto Sans CJK SC" panose="020B0500000000000000" charset="-122"/>
                <a:sym typeface="+mn-ea"/>
              </a:rPr>
              <a:t> ID</a:t>
            </a:r>
            <a:r>
              <a:rPr lang="zh-CN" altLang="en-US" sz="1800" b="1">
                <a:latin typeface="Noto Sans CJK SC" panose="020B0500000000000000" charset="-122"/>
                <a:ea typeface="Noto Sans CJK SC" panose="020B0500000000000000" charset="-122"/>
                <a:cs typeface="Noto Sans CJK SC" panose="020B0500000000000000" charset="-122"/>
                <a:sym typeface="+mn-ea"/>
              </a:rPr>
              <a:t>）：</a:t>
            </a:r>
            <a:r>
              <a:rPr lang="en-US" altLang="zh-CN" sz="1800" b="1">
                <a:latin typeface="Noto Sans CJK SC" panose="020B0500000000000000" charset="-122"/>
                <a:ea typeface="Noto Sans CJK SC" panose="020B0500000000000000" charset="-122"/>
                <a:cs typeface="Noto Sans CJK SC" panose="020B0500000000000000" charset="-122"/>
                <a:sym typeface="+mn-ea"/>
              </a:rPr>
              <a:t>10ec:b723</a:t>
            </a:r>
            <a:endParaRPr lang="en-US" altLang="zh-CN" sz="1800" b="1">
              <a:latin typeface="Noto Sans CJK SC" panose="020B0500000000000000" charset="-122"/>
              <a:ea typeface="Noto Sans CJK SC" panose="020B0500000000000000" charset="-122"/>
              <a:cs typeface="Noto Sans CJK SC" panose="020B0500000000000000" charset="-122"/>
              <a:sym typeface="+mn-ea"/>
            </a:endParaRPr>
          </a:p>
          <a:p>
            <a:pPr lvl="0">
              <a:lnSpc>
                <a:spcPct val="130000"/>
              </a:lnSpc>
              <a:buFont typeface="Arial" panose="02080604020202020204" pitchFamily="34" charset="0"/>
            </a:pPr>
            <a:r>
              <a:rPr lang="zh-CN" altLang="en-US" sz="1600">
                <a:latin typeface="Noto Sans CJK SC" panose="020B0500000000000000" charset="-122"/>
                <a:ea typeface="Noto Sans CJK SC" panose="020B0500000000000000" charset="-122"/>
                <a:cs typeface="Noto Sans CJK SC" panose="020B0500000000000000" charset="-122"/>
                <a:sym typeface="+mn-ea"/>
              </a:rPr>
              <a:t>通用</a:t>
            </a:r>
            <a:r>
              <a:rPr lang="en-US" altLang="zh-CN" sz="1600">
                <a:latin typeface="Noto Sans CJK SC" panose="020B0500000000000000" charset="-122"/>
                <a:ea typeface="Noto Sans CJK SC" panose="020B0500000000000000" charset="-122"/>
                <a:cs typeface="Noto Sans CJK SC" panose="020B0500000000000000" charset="-122"/>
                <a:sym typeface="+mn-ea"/>
              </a:rPr>
              <a:t> ID</a:t>
            </a:r>
            <a:r>
              <a:rPr lang="zh-CN" altLang="en-US" sz="1600">
                <a:latin typeface="Noto Sans CJK SC" panose="020B0500000000000000" charset="-122"/>
                <a:ea typeface="Noto Sans CJK SC" panose="020B0500000000000000" charset="-122"/>
                <a:cs typeface="Noto Sans CJK SC" panose="020B0500000000000000" charset="-122"/>
                <a:sym typeface="+mn-ea"/>
              </a:rPr>
              <a:t>，所有</a:t>
            </a:r>
            <a:r>
              <a:rPr lang="en-US" altLang="zh-CN" sz="1600">
                <a:latin typeface="Noto Sans CJK SC" panose="020B0500000000000000" charset="-122"/>
                <a:ea typeface="Noto Sans CJK SC" panose="020B0500000000000000" charset="-122"/>
                <a:cs typeface="Noto Sans CJK SC" panose="020B0500000000000000" charset="-122"/>
                <a:sym typeface="+mn-ea"/>
              </a:rPr>
              <a:t> RTL8723BE </a:t>
            </a:r>
            <a:r>
              <a:rPr lang="zh-CN" altLang="en-US" sz="1600">
                <a:latin typeface="Noto Sans CJK SC" panose="020B0500000000000000" charset="-122"/>
                <a:ea typeface="Noto Sans CJK SC" panose="020B0500000000000000" charset="-122"/>
                <a:cs typeface="Noto Sans CJK SC" panose="020B0500000000000000" charset="-122"/>
                <a:sym typeface="+mn-ea"/>
              </a:rPr>
              <a:t>网卡均使用该</a:t>
            </a:r>
            <a:r>
              <a:rPr lang="en-US" altLang="zh-CN" sz="1600">
                <a:latin typeface="Noto Sans CJK SC" panose="020B0500000000000000" charset="-122"/>
                <a:ea typeface="Noto Sans CJK SC" panose="020B0500000000000000" charset="-122"/>
                <a:cs typeface="Noto Sans CJK SC" panose="020B0500000000000000" charset="-122"/>
                <a:sym typeface="+mn-ea"/>
              </a:rPr>
              <a:t> ID                                </a:t>
            </a:r>
            <a:r>
              <a:rPr lang="zh-CN" altLang="en-US" sz="1600">
                <a:latin typeface="Noto Sans CJK SC" panose="020B0500000000000000" charset="-122"/>
                <a:ea typeface="Noto Sans CJK SC" panose="020B0500000000000000" charset="-122"/>
                <a:cs typeface="Noto Sans CJK SC" panose="020B0500000000000000" charset="-122"/>
                <a:sym typeface="+mn-ea"/>
              </a:rPr>
              <a:t>机型专属</a:t>
            </a:r>
            <a:r>
              <a:rPr lang="en-US" altLang="zh-CN" sz="1600">
                <a:latin typeface="Noto Sans CJK SC" panose="020B0500000000000000" charset="-122"/>
                <a:ea typeface="Noto Sans CJK SC" panose="020B0500000000000000" charset="-122"/>
                <a:cs typeface="Noto Sans CJK SC" panose="020B0500000000000000" charset="-122"/>
                <a:sym typeface="+mn-ea"/>
              </a:rPr>
              <a:t> ID</a:t>
            </a:r>
            <a:r>
              <a:rPr lang="zh-CN" altLang="en-US" sz="1600">
                <a:latin typeface="Noto Sans CJK SC" panose="020B0500000000000000" charset="-122"/>
                <a:ea typeface="Noto Sans CJK SC" panose="020B0500000000000000" charset="-122"/>
                <a:cs typeface="Noto Sans CJK SC" panose="020B0500000000000000" charset="-122"/>
                <a:sym typeface="+mn-ea"/>
              </a:rPr>
              <a:t>，特定机型或网卡</a:t>
            </a:r>
            <a:r>
              <a:rPr lang="en-US" altLang="zh-CN" sz="1600">
                <a:latin typeface="Noto Sans CJK SC" panose="020B0500000000000000" charset="-122"/>
                <a:ea typeface="Noto Sans CJK SC" panose="020B0500000000000000" charset="-122"/>
                <a:cs typeface="Noto Sans CJK SC" panose="020B0500000000000000" charset="-122"/>
                <a:sym typeface="+mn-ea"/>
              </a:rPr>
              <a:t> OEM </a:t>
            </a:r>
            <a:r>
              <a:rPr lang="zh-CN" altLang="en-US" sz="1600">
                <a:latin typeface="Noto Sans CJK SC" panose="020B0500000000000000" charset="-122"/>
                <a:ea typeface="Noto Sans CJK SC" panose="020B0500000000000000" charset="-122"/>
                <a:cs typeface="Noto Sans CJK SC" panose="020B0500000000000000" charset="-122"/>
                <a:sym typeface="+mn-ea"/>
              </a:rPr>
              <a:t>版本使用的</a:t>
            </a:r>
            <a:r>
              <a:rPr lang="en-US" altLang="zh-CN" sz="1600">
                <a:latin typeface="Noto Sans CJK SC" panose="020B0500000000000000" charset="-122"/>
                <a:ea typeface="Noto Sans CJK SC" panose="020B0500000000000000" charset="-122"/>
                <a:cs typeface="Noto Sans CJK SC" panose="020B0500000000000000" charset="-122"/>
                <a:sym typeface="+mn-ea"/>
              </a:rPr>
              <a:t> ID</a:t>
            </a:r>
            <a:endParaRPr lang="en-US" altLang="zh-CN" sz="1600">
              <a:latin typeface="Noto Sans CJK SC" panose="020B0500000000000000" charset="-122"/>
              <a:ea typeface="Noto Sans CJK SC" panose="020B0500000000000000" charset="-122"/>
              <a:cs typeface="Noto Sans CJK SC" panose="020B0500000000000000" charset="-122"/>
              <a:sym typeface="+mn-ea"/>
            </a:endParaRPr>
          </a:p>
          <a:p>
            <a:pPr lvl="0">
              <a:lnSpc>
                <a:spcPct val="130000"/>
              </a:lnSpc>
              <a:buFont typeface="Arial" panose="02080604020202020204" pitchFamily="34" charset="0"/>
            </a:pPr>
            <a:r>
              <a:rPr lang="en-US" altLang="zh-CN" sz="1600">
                <a:latin typeface="Noto Sans CJK SC" panose="020B0500000000000000" charset="-122"/>
                <a:ea typeface="Noto Sans CJK SC" panose="020B0500000000000000" charset="-122"/>
                <a:cs typeface="Noto Sans CJK SC" panose="020B0500000000000000" charset="-122"/>
                <a:sym typeface="+mn-ea"/>
              </a:rPr>
              <a:t>                                                                                                                     </a:t>
            </a:r>
            <a:r>
              <a:rPr lang="zh-CN" altLang="en-US" sz="1600">
                <a:latin typeface="Noto Sans CJK SC" panose="020B0500000000000000" charset="-122"/>
                <a:ea typeface="Noto Sans CJK SC" panose="020B0500000000000000" charset="-122"/>
                <a:cs typeface="Noto Sans CJK SC" panose="020B0500000000000000" charset="-122"/>
                <a:sym typeface="+mn-ea"/>
              </a:rPr>
              <a:t>可以尽可能地匹配到对应的机型</a:t>
            </a:r>
            <a:endParaRPr lang="zh-CN" altLang="en-US" sz="1600">
              <a:latin typeface="Noto Sans CJK SC" panose="020B0500000000000000" charset="-122"/>
              <a:ea typeface="Noto Sans CJK SC" panose="020B0500000000000000" charset="-122"/>
              <a:cs typeface="Noto Sans CJK SC" panose="020B0500000000000000" charset="-122"/>
              <a:sym typeface="+mn-ea"/>
            </a:endParaRPr>
          </a:p>
        </p:txBody>
      </p:sp>
      <p:cxnSp>
        <p:nvCxnSpPr>
          <p:cNvPr id="3" name="直接箭头连接符 2"/>
          <p:cNvCxnSpPr/>
          <p:nvPr/>
        </p:nvCxnSpPr>
        <p:spPr>
          <a:xfrm flipH="1">
            <a:off x="2886075" y="2564765"/>
            <a:ext cx="1721485" cy="249491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5" name="直接连接符 4"/>
          <p:cNvCxnSpPr/>
          <p:nvPr/>
        </p:nvCxnSpPr>
        <p:spPr>
          <a:xfrm>
            <a:off x="4290060" y="2564765"/>
            <a:ext cx="1268095" cy="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6" name="直接箭头连接符 5"/>
          <p:cNvCxnSpPr/>
          <p:nvPr/>
        </p:nvCxnSpPr>
        <p:spPr>
          <a:xfrm>
            <a:off x="8028940" y="2872740"/>
            <a:ext cx="8255" cy="211899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7" name="直接连接符 6"/>
          <p:cNvCxnSpPr/>
          <p:nvPr/>
        </p:nvCxnSpPr>
        <p:spPr>
          <a:xfrm>
            <a:off x="7711440" y="2872740"/>
            <a:ext cx="1268095" cy="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a:t>
            </a:r>
            <a:r>
              <a:rPr lang="en-US" altLang="zh-CN"/>
              <a:t>ASPM </a:t>
            </a:r>
            <a:r>
              <a:rPr lang="zh-CN" altLang="en-US"/>
              <a:t>问题规避</a:t>
            </a:r>
            <a:endParaRPr lang="zh-CN" altLang="en-US"/>
          </a:p>
        </p:txBody>
      </p:sp>
      <p:sp>
        <p:nvSpPr>
          <p:cNvPr id="11" name="文本框 10"/>
          <p:cNvSpPr txBox="1"/>
          <p:nvPr/>
        </p:nvSpPr>
        <p:spPr>
          <a:xfrm>
            <a:off x="1115060" y="1861820"/>
            <a:ext cx="10342245"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sz="2000">
                <a:latin typeface="Noto Sans CJK SC" panose="020B0500000000000000" charset="-122"/>
                <a:ea typeface="Noto Sans CJK SC" panose="020B0500000000000000" charset="-122"/>
                <a:sym typeface="+mn-ea"/>
              </a:rPr>
              <a:t>定位网卡驱动的</a:t>
            </a:r>
            <a:r>
              <a:rPr lang="en-US" altLang="zh-CN" sz="2000">
                <a:latin typeface="Noto Sans CJK SC" panose="020B0500000000000000" charset="-122"/>
                <a:ea typeface="Noto Sans CJK SC" panose="020B0500000000000000" charset="-122"/>
                <a:sym typeface="+mn-ea"/>
              </a:rPr>
              <a:t> ASPM </a:t>
            </a:r>
            <a:r>
              <a:rPr lang="zh-CN" altLang="en-US" sz="2000">
                <a:latin typeface="Noto Sans CJK SC" panose="020B0500000000000000" charset="-122"/>
                <a:ea typeface="Noto Sans CJK SC" panose="020B0500000000000000" charset="-122"/>
                <a:sym typeface="+mn-ea"/>
              </a:rPr>
              <a:t>设置（</a:t>
            </a:r>
            <a:r>
              <a:rPr lang="en-US" altLang="zh-CN" sz="2000">
                <a:latin typeface="Noto Sans CJK SC" panose="020B0500000000000000" charset="-122"/>
                <a:ea typeface="Noto Sans CJK SC" panose="020B0500000000000000" charset="-122"/>
                <a:sym typeface="+mn-ea"/>
              </a:rPr>
              <a:t>drivers/net/wireless/realtek/rtlwifi/rtl8723be/sw.c</a:t>
            </a:r>
            <a:r>
              <a:rPr lang="zh-CN" altLang="en-US" sz="2000">
                <a:latin typeface="Noto Sans CJK SC" panose="020B0500000000000000" charset="-122"/>
                <a:ea typeface="Noto Sans CJK SC" panose="020B0500000000000000" charset="-122"/>
                <a:sym typeface="+mn-ea"/>
              </a:rPr>
              <a:t>）</a:t>
            </a:r>
            <a:endParaRPr lang="zh-CN" altLang="en-US" sz="1800">
              <a:latin typeface="Noto Sans CJK SC" panose="020B0500000000000000" charset="-122"/>
              <a:ea typeface="Noto Sans CJK SC" panose="020B0500000000000000" charset="-122"/>
              <a:sym typeface="+mn-ea"/>
            </a:endParaRPr>
          </a:p>
          <a:p>
            <a:pPr lvl="0">
              <a:lnSpc>
                <a:spcPct val="130000"/>
              </a:lnSpc>
              <a:buFont typeface="Arial" panose="02080604020202020204" pitchFamily="34" charset="0"/>
            </a:pPr>
            <a:r>
              <a:rPr lang="en-US" altLang="zh-CN" sz="500">
                <a:latin typeface="Noto Sans CJK SC" panose="020B0500000000000000" charset="-122"/>
                <a:ea typeface="Noto Sans CJK SC" panose="020B0500000000000000" charset="-122"/>
                <a:sym typeface="+mn-ea"/>
              </a:rPr>
              <a:t> </a:t>
            </a:r>
            <a:endParaRPr lang="zh-CN" altLang="en-US" sz="1800">
              <a:latin typeface="Noto Sans CJK SC" panose="020B0500000000000000" charset="-122"/>
              <a:ea typeface="Noto Sans CJK SC" panose="020B0500000000000000" charset="-122"/>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static void rtl8723be_init_aspm_vars(struct ieee80211_hw *hw)</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This setting works for those device with</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 backdoor ASPM setting such as EPHY setting.</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 0 - Not support ASPM,</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 1 - Support ASPM,</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 2 - According to chipset.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rtlpci-&gt;const_support_pciaspm = rtlpriv-&gt;cfg-&gt;mod_params-&gt;aspm_support;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a:t>
            </a:r>
            <a:r>
              <a:rPr lang="en-US" altLang="zh-CN"/>
              <a:t>ASPM </a:t>
            </a:r>
            <a:r>
              <a:rPr lang="zh-CN" altLang="en-US"/>
              <a:t>问题规避</a:t>
            </a:r>
            <a:endParaRPr lang="zh-CN" altLang="en-US"/>
          </a:p>
        </p:txBody>
      </p:sp>
      <p:sp>
        <p:nvSpPr>
          <p:cNvPr id="11" name="文本框 10"/>
          <p:cNvSpPr txBox="1"/>
          <p:nvPr/>
        </p:nvSpPr>
        <p:spPr>
          <a:xfrm>
            <a:off x="1115060" y="1861820"/>
            <a:ext cx="10342245"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sz="2000">
                <a:latin typeface="Noto Sans CJK SC" panose="020B0500000000000000" charset="-122"/>
                <a:ea typeface="Noto Sans CJK SC" panose="020B0500000000000000" charset="-122"/>
                <a:sym typeface="+mn-ea"/>
              </a:rPr>
              <a:t>继续挖掘默认值</a:t>
            </a:r>
            <a:endParaRPr lang="zh-CN" sz="2000">
              <a:latin typeface="Noto Sans CJK SC" panose="020B0500000000000000" charset="-122"/>
              <a:ea typeface="Noto Sans CJK SC" panose="020B0500000000000000" charset="-122"/>
              <a:sym typeface="+mn-ea"/>
            </a:endParaRPr>
          </a:p>
          <a:p>
            <a:pPr lvl="0">
              <a:lnSpc>
                <a:spcPct val="130000"/>
              </a:lnSpc>
              <a:buFont typeface="Arial" panose="02080604020202020204" pitchFamily="34" charset="0"/>
            </a:pPr>
            <a:r>
              <a:rPr lang="en-US" altLang="zh-CN" sz="1800">
                <a:latin typeface="Noto Sans CJK SC" panose="020B0500000000000000" charset="-122"/>
                <a:ea typeface="Noto Sans CJK SC" panose="020B0500000000000000" charset="-122"/>
                <a:sym typeface="+mn-ea"/>
              </a:rPr>
              <a:t> </a:t>
            </a:r>
            <a:endParaRPr lang="zh-CN" altLang="en-US" sz="1800">
              <a:latin typeface="Noto Sans CJK SC" panose="020B0500000000000000" charset="-122"/>
              <a:ea typeface="Noto Sans CJK SC" panose="020B0500000000000000" charset="-122"/>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static struct rtl_mod_params rtl8723be_mod_params = {</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b="1" u="sng">
                <a:latin typeface="Source Code Pro" panose="020B0509030403020204" charset="0"/>
                <a:ea typeface="Noto Sans CJK SC" panose="020B0500000000000000" charset="-122"/>
                <a:cs typeface="Source Code Pro" panose="020B0509030403020204" charset="0"/>
                <a:sym typeface="+mn-ea"/>
              </a:rPr>
              <a:t>.aspm_support = 1,</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342900" lvl="0" indent="-342900">
              <a:lnSpc>
                <a:spcPct val="130000"/>
              </a:lnSpc>
              <a:buFont typeface="Arial" panose="02080604020202020204" pitchFamily="34" charset="0"/>
              <a:buChar char="•"/>
            </a:pPr>
            <a:r>
              <a:rPr lang="zh-CN" altLang="en-US" sz="2000">
                <a:latin typeface="Source Code Pro" panose="020B0509030403020204" charset="0"/>
                <a:ea typeface="Noto Sans CJK SC" panose="020B0500000000000000" charset="-122"/>
                <a:cs typeface="Source Code Pro" panose="020B0509030403020204" charset="0"/>
                <a:sym typeface="+mn-ea"/>
              </a:rPr>
              <a:t>这告诉我们什么？</a:t>
            </a:r>
            <a:endParaRPr lang="zh-CN" altLang="en-US" sz="2000">
              <a:latin typeface="Source Code Pro" panose="020B0509030403020204" charset="0"/>
              <a:ea typeface="Noto Sans CJK SC" panose="020B0500000000000000" charset="-122"/>
              <a:cs typeface="Source Code Pro" panose="020B0509030403020204" charset="0"/>
              <a:sym typeface="+mn-ea"/>
            </a:endParaRPr>
          </a:p>
          <a:p>
            <a:pPr marL="800100" lvl="1"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Noto Sans CJK SC" panose="020B0500000000000000" charset="-122"/>
                <a:sym typeface="+mn-ea"/>
              </a:rPr>
              <a:t>该网卡驱动默认启用</a:t>
            </a:r>
            <a:r>
              <a:rPr lang="en-US" altLang="zh-CN" sz="1800">
                <a:latin typeface="Noto Sans CJK SC" panose="020B0500000000000000" charset="-122"/>
                <a:ea typeface="Noto Sans CJK SC" panose="020B0500000000000000" charset="-122"/>
                <a:cs typeface="Noto Sans CJK SC" panose="020B0500000000000000" charset="-122"/>
                <a:sym typeface="+mn-ea"/>
              </a:rPr>
              <a:t> ASPM (1)</a:t>
            </a:r>
            <a:r>
              <a:rPr lang="zh-CN" altLang="en-US" sz="1800">
                <a:latin typeface="Noto Sans CJK SC" panose="020B0500000000000000" charset="-122"/>
                <a:ea typeface="Noto Sans CJK SC" panose="020B0500000000000000" charset="-122"/>
                <a:cs typeface="Noto Sans CJK SC" panose="020B0500000000000000" charset="-122"/>
                <a:sym typeface="+mn-ea"/>
              </a:rPr>
              <a:t>，而非根据芯片组支持探测</a:t>
            </a:r>
            <a:r>
              <a:rPr lang="en-US" altLang="zh-CN" sz="1800">
                <a:latin typeface="Noto Sans CJK SC" panose="020B0500000000000000" charset="-122"/>
                <a:ea typeface="Noto Sans CJK SC" panose="020B0500000000000000" charset="-122"/>
                <a:cs typeface="Noto Sans CJK SC" panose="020B0500000000000000" charset="-122"/>
                <a:sym typeface="+mn-ea"/>
              </a:rPr>
              <a:t> (2)</a:t>
            </a:r>
            <a:endParaRPr lang="en-US" altLang="zh-CN" sz="1800">
              <a:latin typeface="Noto Sans CJK SC" panose="020B0500000000000000" charset="-122"/>
              <a:ea typeface="Noto Sans CJK SC" panose="020B0500000000000000" charset="-122"/>
              <a:cs typeface="Noto Sans CJK SC" panose="020B0500000000000000" charset="-122"/>
              <a:sym typeface="+mn-ea"/>
            </a:endParaRPr>
          </a:p>
          <a:p>
            <a:pPr marL="342900" lvl="0" indent="-34290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Noto Sans CJK SC" panose="020B0500000000000000" charset="-122"/>
                <a:sym typeface="+mn-ea"/>
              </a:rPr>
              <a:t>下一个问题，“根据芯片组支持探测”的逻辑是怎样的？</a:t>
            </a:r>
            <a:endParaRPr lang="en-US" altLang="zh-CN" sz="1800">
              <a:latin typeface="Noto Sans CJK SC" panose="020B0500000000000000" charset="-122"/>
              <a:ea typeface="Noto Sans CJK SC" panose="020B0500000000000000" charset="-122"/>
              <a:cs typeface="Noto Sans CJK SC" panose="020B0500000000000000" charset="-122"/>
              <a:sym typeface="+mn-ea"/>
            </a:endParaRPr>
          </a:p>
          <a:p>
            <a:pPr marL="800100" lvl="1" indent="-342900">
              <a:lnSpc>
                <a:spcPct val="130000"/>
              </a:lnSpc>
              <a:buFont typeface="Arial" panose="02080604020202020204" pitchFamily="34" charset="0"/>
              <a:buChar char="•"/>
            </a:pP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endParaRPr lang="en-US" altLang="zh-CN" sz="1600">
              <a:latin typeface="Source Code Pro" panose="020B0509030403020204" charset="0"/>
              <a:ea typeface="Noto Sans CJK SC" panose="020B0500000000000000" charset="-122"/>
              <a:cs typeface="Source Code Pro" panose="020B0509030403020204" charset="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a:t>
            </a:r>
            <a:r>
              <a:rPr lang="en-US" altLang="zh-CN"/>
              <a:t>ASPM </a:t>
            </a:r>
            <a:r>
              <a:rPr lang="zh-CN" altLang="en-US"/>
              <a:t>问题规避</a:t>
            </a:r>
            <a:endParaRPr lang="zh-CN" altLang="en-US"/>
          </a:p>
        </p:txBody>
      </p:sp>
      <p:sp>
        <p:nvSpPr>
          <p:cNvPr id="11" name="文本框 10"/>
          <p:cNvSpPr txBox="1"/>
          <p:nvPr/>
        </p:nvSpPr>
        <p:spPr>
          <a:xfrm>
            <a:off x="1115060" y="1861820"/>
            <a:ext cx="10342245" cy="4123055"/>
          </a:xfrm>
          <a:prstGeom prst="rect">
            <a:avLst/>
          </a:prstGeom>
          <a:noFill/>
        </p:spPr>
        <p:txBody>
          <a:bodyPr wrap="square" rtlCol="0">
            <a:noAutofit/>
          </a:bodyPr>
          <a:p>
            <a:pPr lvl="0">
              <a:lnSpc>
                <a:spcPct val="130000"/>
              </a:lnSpc>
              <a:buFont typeface="Arial" panose="02080604020202020204" pitchFamily="34" charset="0"/>
            </a:pPr>
            <a:r>
              <a:rPr lang="zh-CN" sz="2000">
                <a:latin typeface="Noto Sans CJK SC" panose="020B0500000000000000" charset="-122"/>
                <a:ea typeface="Noto Sans CJK SC" panose="020B0500000000000000" charset="-122"/>
                <a:sym typeface="+mn-ea"/>
              </a:rPr>
              <a:t>寻找</a:t>
            </a:r>
            <a:r>
              <a:rPr lang="en-US" altLang="zh-CN" sz="2000">
                <a:latin typeface="Noto Sans CJK SC" panose="020B0500000000000000" charset="-122"/>
                <a:ea typeface="Noto Sans CJK SC" panose="020B0500000000000000" charset="-122"/>
                <a:sym typeface="+mn-ea"/>
              </a:rPr>
              <a:t> const_support_pciaspm </a:t>
            </a:r>
            <a:r>
              <a:rPr lang="zh-CN" altLang="en-US" sz="2000">
                <a:latin typeface="Noto Sans CJK SC" panose="020B0500000000000000" charset="-122"/>
                <a:ea typeface="Noto Sans CJK SC" panose="020B0500000000000000" charset="-122"/>
                <a:sym typeface="+mn-ea"/>
              </a:rPr>
              <a:t>的赋值来源</a:t>
            </a:r>
            <a:r>
              <a:rPr lang="zh-CN" altLang="en-US" sz="2000">
                <a:latin typeface="Noto Sans CJK SC" panose="020B0500000000000000" charset="-122"/>
                <a:ea typeface="Noto Sans CJK SC" panose="020B0500000000000000" charset="-122"/>
                <a:sym typeface="+mn-ea"/>
              </a:rPr>
              <a:t>（</a:t>
            </a:r>
            <a:r>
              <a:rPr lang="en-US" altLang="zh-CN" sz="2000">
                <a:latin typeface="Noto Sans CJK SC" panose="020B0500000000000000" charset="-122"/>
                <a:ea typeface="Noto Sans CJK SC" panose="020B0500000000000000" charset="-122"/>
                <a:sym typeface="+mn-ea"/>
              </a:rPr>
              <a:t>drivers/net/wireless/realtek/rtlwifi/pci.c</a:t>
            </a:r>
            <a:r>
              <a:rPr lang="zh-CN" altLang="en-US" sz="2000">
                <a:latin typeface="Noto Sans CJK SC" panose="020B0500000000000000" charset="-122"/>
                <a:ea typeface="Noto Sans CJK SC" panose="020B0500000000000000" charset="-122"/>
                <a:sym typeface="+mn-ea"/>
              </a:rPr>
              <a:t>）</a:t>
            </a:r>
            <a:endParaRPr lang="zh-CN" altLang="en-US" sz="2000">
              <a:latin typeface="Noto Sans CJK SC" panose="020B0500000000000000" charset="-122"/>
              <a:ea typeface="Noto Sans CJK SC" panose="020B0500000000000000" charset="-122"/>
              <a:sym typeface="+mn-ea"/>
            </a:endParaRPr>
          </a:p>
          <a:p>
            <a:pPr lvl="0">
              <a:lnSpc>
                <a:spcPct val="130000"/>
              </a:lnSpc>
              <a:buFont typeface="Arial" panose="02080604020202020204" pitchFamily="34" charset="0"/>
            </a:pPr>
            <a:r>
              <a:rPr lang="zh-CN" altLang="en-US" sz="500">
                <a:latin typeface="Noto Sans CJK SC" panose="020B0500000000000000" charset="-122"/>
                <a:ea typeface="Noto Sans CJK SC" panose="020B0500000000000000" charset="-122"/>
                <a:sym typeface="+mn-ea"/>
              </a:rPr>
              <a:t> </a:t>
            </a:r>
            <a:endParaRPr lang="zh-CN" altLang="en-US" sz="2000">
              <a:latin typeface="Noto Sans CJK SC" panose="020B0500000000000000" charset="-122"/>
              <a:ea typeface="Noto Sans CJK SC" panose="020B0500000000000000" charset="-122"/>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static void _rtl_pci_update_default_setting(struct ieee80211_hw *hw)</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/*Set HW definition to determine if it supports ASPM. */</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switch (rtlpci-&gt;const_support_pciaspm) {</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case 2:</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1371600" lvl="3"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/*ASPM value set by chipset. */</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1371600" lvl="3"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if (pcibridge_vendor == PCI_BRIDGE_VENDOR_INTEL)</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2286000" lvl="5"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ppsc-&gt;support_aspm = true;</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1828800" lvl="4">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break;</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914400" lvl="2">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endParaRPr lang="en-US" altLang="zh-CN" sz="1600">
              <a:latin typeface="Source Code Pro" panose="020B0509030403020204" charset="0"/>
              <a:ea typeface="Noto Sans CJK SC" panose="020B0500000000000000" charset="-122"/>
              <a:cs typeface="Source Code Pro" panose="020B0509030403020204"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前言</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01</a:t>
            </a:r>
            <a:endParaRPr lang="en-US" altLang="zh-CN"/>
          </a:p>
        </p:txBody>
      </p:sp>
      <p:sp>
        <p:nvSpPr>
          <p:cNvPr id="10" name="文本占位符 9"/>
          <p:cNvSpPr>
            <a:spLocks noGrp="1"/>
          </p:cNvSpPr>
          <p:nvPr>
            <p:ph type="body" sz="quarter" idx="26"/>
          </p:nvPr>
        </p:nvSpPr>
        <p:spPr/>
        <p:txBody>
          <a:bodyPr/>
          <a:p>
            <a:r>
              <a:rPr lang="zh-CN" altLang="en-US"/>
              <a:t>今日要点</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rPr>
              <a:t>课题主旨</a:t>
            </a:r>
            <a:endParaRPr lang="zh-CN" altLang="en-US" sz="20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开源软件和开源社区的建设源自于每个人的行动</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开源贡献的形式多种多样，且大多源自于日常遇到的问题和需要</a:t>
            </a:r>
            <a:endParaRPr lang="zh-CN" altLang="en-US" sz="1800">
              <a:latin typeface="Noto Sans CJK SC" panose="020B0500000000000000" charset="-122"/>
              <a:ea typeface="Noto Sans CJK SC" panose="020B0500000000000000" charset="-122"/>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rPr>
              <a:t>我的案例</a:t>
            </a:r>
            <a:endParaRPr lang="zh-CN" altLang="en-US" sz="20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从未接受过系统性计算机教育和培训，经验几乎完全来自十余年的社区工作</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具体到内核，我的贡献经验不多于一年</a:t>
            </a:r>
            <a:endParaRPr lang="zh-CN" altLang="en-US" sz="2000">
              <a:latin typeface="Noto Sans CJK SC" panose="020B0500000000000000" charset="-122"/>
              <a:ea typeface="Noto Sans CJK SC" panose="020B0500000000000000" charset="-122"/>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rPr>
              <a:t>视角问题</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我的主要工作经历在社区运营而非技术研发，但我的参与“资历”确实较长</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参考价值（远远）低于启发价值</a:t>
            </a:r>
            <a:endParaRPr lang="zh-CN" altLang="en-US" sz="1800">
              <a:latin typeface="Noto Sans CJK SC" panose="020B0500000000000000" charset="-122"/>
              <a:ea typeface="Noto Sans CJK SC" panose="020B0500000000000000" charset="-122"/>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无意证明自己的参与深度抑或经历的可复制性</a:t>
            </a:r>
            <a:endParaRPr lang="zh-CN" altLang="en-US" sz="1800">
              <a:latin typeface="Noto Sans CJK SC" panose="020B0500000000000000" charset="-122"/>
              <a:ea typeface="Noto Sans CJK SC" panose="020B0500000000000000" charset="-122"/>
            </a:endParaRPr>
          </a:p>
          <a:p>
            <a:pPr marL="1200150" lvl="2" indent="-285750">
              <a:lnSpc>
                <a:spcPct val="130000"/>
              </a:lnSpc>
              <a:buFont typeface="Arial" panose="02080604020202020204" pitchFamily="34" charset="0"/>
              <a:buChar char="•"/>
            </a:pPr>
            <a:r>
              <a:rPr lang="zh-CN" altLang="en-US" sz="1800" u="sng">
                <a:latin typeface="Noto Sans CJK SC" panose="020B0500000000000000" charset="-122"/>
                <a:ea typeface="Noto Sans CJK SC" panose="020B0500000000000000" charset="-122"/>
              </a:rPr>
              <a:t>我只想鼓励各位放下恐惧与焦虑，拥抱行动与实践</a:t>
            </a:r>
            <a:endParaRPr lang="zh-CN" altLang="en-US" sz="1800" u="sng">
              <a:latin typeface="Noto Sans CJK SC" panose="020B0500000000000000" charset="-122"/>
              <a:ea typeface="Noto Sans CJK SC" panose="020B0500000000000000"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a:t>
            </a:r>
            <a:r>
              <a:rPr lang="en-US" altLang="zh-CN"/>
              <a:t>ASPM </a:t>
            </a:r>
            <a:r>
              <a:rPr lang="zh-CN" altLang="en-US"/>
              <a:t>问题规避</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Source Code Pro" panose="020B0509030403020204" charset="0"/>
                <a:ea typeface="Noto Sans CJK SC" panose="020B0500000000000000" charset="-122"/>
                <a:cs typeface="Source Code Pro" panose="020B0509030403020204" charset="0"/>
                <a:sym typeface="+mn-ea"/>
              </a:rPr>
              <a:t>我们目前掌握了什么信息？</a:t>
            </a:r>
            <a:endParaRPr lang="zh-CN" altLang="en-US" sz="2000">
              <a:latin typeface="Source Code Pro" panose="020B0509030403020204" charset="0"/>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cs typeface="Source Code Pro" panose="020B0509030403020204" charset="0"/>
                <a:sym typeface="+mn-ea"/>
              </a:rPr>
              <a:t>RTL8723BE </a:t>
            </a:r>
            <a:r>
              <a:rPr lang="zh-CN" altLang="en-US" sz="1800">
                <a:latin typeface="Noto Sans CJK SC" panose="020B0500000000000000" charset="-122"/>
                <a:ea typeface="Noto Sans CJK SC" panose="020B0500000000000000" charset="-122"/>
                <a:cs typeface="Source Code Pro" panose="020B0509030403020204" charset="0"/>
                <a:sym typeface="+mn-ea"/>
              </a:rPr>
              <a:t>网卡默认开启</a:t>
            </a:r>
            <a:r>
              <a:rPr lang="en-US" altLang="zh-CN" sz="1800">
                <a:latin typeface="Noto Sans CJK SC" panose="020B0500000000000000" charset="-122"/>
                <a:ea typeface="Noto Sans CJK SC" panose="020B0500000000000000" charset="-122"/>
                <a:cs typeface="Source Code Pro" panose="020B0509030403020204" charset="0"/>
                <a:sym typeface="+mn-ea"/>
              </a:rPr>
              <a:t> ASPM</a:t>
            </a:r>
            <a:r>
              <a:rPr lang="zh-CN" altLang="en-US" sz="1800">
                <a:latin typeface="Noto Sans CJK SC" panose="020B0500000000000000" charset="-122"/>
                <a:ea typeface="Noto Sans CJK SC" panose="020B0500000000000000" charset="-122"/>
                <a:cs typeface="Source Code Pro" panose="020B0509030403020204" charset="0"/>
                <a:sym typeface="+mn-ea"/>
              </a:rPr>
              <a:t>，不论用户在使用什么芯片组（桥片）</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cs typeface="Source Code Pro" panose="020B0509030403020204" charset="0"/>
                <a:sym typeface="+mn-ea"/>
              </a:rPr>
              <a:t>Realtek </a:t>
            </a:r>
            <a:r>
              <a:rPr lang="zh-CN" altLang="en-US" sz="1800">
                <a:latin typeface="Noto Sans CJK SC" panose="020B0500000000000000" charset="-122"/>
                <a:ea typeface="Noto Sans CJK SC" panose="020B0500000000000000" charset="-122"/>
                <a:cs typeface="Source Code Pro" panose="020B0509030403020204" charset="0"/>
                <a:sym typeface="+mn-ea"/>
              </a:rPr>
              <a:t>无线网卡的驱动编写者认为搭配</a:t>
            </a:r>
            <a:r>
              <a:rPr lang="en-US" altLang="zh-CN" sz="1800">
                <a:latin typeface="Noto Sans CJK SC" panose="020B0500000000000000" charset="-122"/>
                <a:ea typeface="Noto Sans CJK SC" panose="020B0500000000000000" charset="-122"/>
                <a:cs typeface="Source Code Pro" panose="020B0509030403020204" charset="0"/>
                <a:sym typeface="+mn-ea"/>
              </a:rPr>
              <a:t> Intel </a:t>
            </a:r>
            <a:r>
              <a:rPr lang="zh-CN" altLang="en-US" sz="1800">
                <a:latin typeface="Noto Sans CJK SC" panose="020B0500000000000000" charset="-122"/>
                <a:ea typeface="Noto Sans CJK SC" panose="020B0500000000000000" charset="-122"/>
                <a:cs typeface="Source Code Pro" panose="020B0509030403020204" charset="0"/>
                <a:sym typeface="+mn-ea"/>
              </a:rPr>
              <a:t>芯片组是一定可以开启</a:t>
            </a:r>
            <a:r>
              <a:rPr lang="en-US" altLang="zh-CN" sz="1800">
                <a:latin typeface="Noto Sans CJK SC" panose="020B0500000000000000" charset="-122"/>
                <a:ea typeface="Noto Sans CJK SC" panose="020B0500000000000000" charset="-122"/>
                <a:cs typeface="Source Code Pro" panose="020B0509030403020204" charset="0"/>
                <a:sym typeface="+mn-ea"/>
              </a:rPr>
              <a:t> ASPM </a:t>
            </a:r>
            <a:r>
              <a:rPr lang="zh-CN" altLang="en-US" sz="1800">
                <a:latin typeface="Noto Sans CJK SC" panose="020B0500000000000000" charset="-122"/>
                <a:ea typeface="Noto Sans CJK SC" panose="020B0500000000000000" charset="-122"/>
                <a:cs typeface="Source Code Pro" panose="020B0509030403020204" charset="0"/>
                <a:sym typeface="+mn-ea"/>
              </a:rPr>
              <a:t>的</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哟，这不就有问题了吗？我们目前调试发现的问题</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cs typeface="Source Code Pro" panose="020B0509030403020204" charset="0"/>
                <a:sym typeface="+mn-ea"/>
              </a:rPr>
              <a:t>RTL8723BE </a:t>
            </a:r>
            <a:r>
              <a:rPr lang="zh-CN" altLang="en-US" sz="1800">
                <a:latin typeface="Noto Sans CJK SC" panose="020B0500000000000000" charset="-122"/>
                <a:ea typeface="Noto Sans CJK SC" panose="020B0500000000000000" charset="-122"/>
                <a:cs typeface="Source Code Pro" panose="020B0509030403020204" charset="0"/>
                <a:sym typeface="+mn-ea"/>
              </a:rPr>
              <a:t>在华硕</a:t>
            </a:r>
            <a:r>
              <a:rPr lang="en-US" altLang="zh-CN" sz="1800">
                <a:latin typeface="Noto Sans CJK SC" panose="020B0500000000000000" charset="-122"/>
                <a:ea typeface="Noto Sans CJK SC" panose="020B0500000000000000" charset="-122"/>
                <a:cs typeface="Source Code Pro" panose="020B0509030403020204" charset="0"/>
                <a:sym typeface="+mn-ea"/>
              </a:rPr>
              <a:t> F441U </a:t>
            </a:r>
            <a:r>
              <a:rPr lang="zh-CN" altLang="en-US" sz="1800">
                <a:latin typeface="Noto Sans CJK SC" panose="020B0500000000000000" charset="-122"/>
                <a:ea typeface="Noto Sans CJK SC" panose="020B0500000000000000" charset="-122"/>
                <a:cs typeface="Source Code Pro" panose="020B0509030403020204" charset="0"/>
                <a:sym typeface="+mn-ea"/>
              </a:rPr>
              <a:t>这台</a:t>
            </a:r>
            <a:r>
              <a:rPr lang="en-US" altLang="zh-CN" sz="1800">
                <a:latin typeface="Noto Sans CJK SC" panose="020B0500000000000000" charset="-122"/>
                <a:ea typeface="Noto Sans CJK SC" panose="020B0500000000000000" charset="-122"/>
                <a:cs typeface="Source Code Pro" panose="020B0509030403020204" charset="0"/>
                <a:sym typeface="+mn-ea"/>
              </a:rPr>
              <a:t> Intel </a:t>
            </a:r>
            <a:r>
              <a:rPr lang="zh-CN" altLang="en-US" sz="1800">
                <a:latin typeface="Noto Sans CJK SC" panose="020B0500000000000000" charset="-122"/>
                <a:ea typeface="Noto Sans CJK SC" panose="020B0500000000000000" charset="-122"/>
                <a:cs typeface="Source Code Pro" panose="020B0509030403020204" charset="0"/>
                <a:sym typeface="+mn-ea"/>
              </a:rPr>
              <a:t>机型上开启</a:t>
            </a:r>
            <a:r>
              <a:rPr lang="en-US" altLang="zh-CN" sz="1800">
                <a:latin typeface="Noto Sans CJK SC" panose="020B0500000000000000" charset="-122"/>
                <a:ea typeface="Noto Sans CJK SC" panose="020B0500000000000000" charset="-122"/>
                <a:cs typeface="Source Code Pro" panose="020B0509030403020204" charset="0"/>
                <a:sym typeface="+mn-ea"/>
              </a:rPr>
              <a:t> ASPM </a:t>
            </a:r>
            <a:r>
              <a:rPr lang="zh-CN" altLang="en-US" sz="1800">
                <a:latin typeface="Noto Sans CJK SC" panose="020B0500000000000000" charset="-122"/>
                <a:ea typeface="Noto Sans CJK SC" panose="020B0500000000000000" charset="-122"/>
                <a:cs typeface="Source Code Pro" panose="020B0509030403020204" charset="0"/>
                <a:sym typeface="+mn-ea"/>
              </a:rPr>
              <a:t>会导致</a:t>
            </a:r>
            <a:r>
              <a:rPr lang="en-US" altLang="zh-CN" sz="1800">
                <a:latin typeface="Noto Sans CJK SC" panose="020B0500000000000000" charset="-122"/>
                <a:ea typeface="Noto Sans CJK SC" panose="020B0500000000000000" charset="-122"/>
                <a:cs typeface="Source Code Pro" panose="020B0509030403020204" charset="0"/>
                <a:sym typeface="+mn-ea"/>
              </a:rPr>
              <a:t> AER </a:t>
            </a:r>
            <a:r>
              <a:rPr lang="zh-CN" altLang="en-US" sz="1800">
                <a:latin typeface="Noto Sans CJK SC" panose="020B0500000000000000" charset="-122"/>
                <a:ea typeface="Noto Sans CJK SC" panose="020B0500000000000000" charset="-122"/>
                <a:cs typeface="Source Code Pro" panose="020B0509030403020204" charset="0"/>
                <a:sym typeface="+mn-ea"/>
              </a:rPr>
              <a:t>报错</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这与上面二者的定义均相悖</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我们该怎么办？</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以严谨为原则最小化规避该问题</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我们目前知道问题的根源是网卡，因此应该从网卡设备上进行规避</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写代码！</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另注：记住上面的信息，这是我们后续编写正文需要的证据</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行动与实验：规避代码</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342900" lvl="0" indent="-34290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根据第一点认识我们知道，默认开启</a:t>
            </a:r>
            <a:r>
              <a:rPr lang="en-US" altLang="zh-CN" sz="2000">
                <a:latin typeface="Noto Sans CJK SC" panose="020B0500000000000000" charset="-122"/>
                <a:ea typeface="Noto Sans CJK SC" panose="020B0500000000000000" charset="-122"/>
                <a:cs typeface="Source Code Pro" panose="020B0509030403020204" charset="0"/>
                <a:sym typeface="+mn-ea"/>
              </a:rPr>
              <a:t> ASPM </a:t>
            </a:r>
            <a:r>
              <a:rPr lang="zh-CN" altLang="en-US" sz="2000">
                <a:latin typeface="Noto Sans CJK SC" panose="020B0500000000000000" charset="-122"/>
                <a:ea typeface="Noto Sans CJK SC" panose="020B0500000000000000" charset="-122"/>
                <a:cs typeface="Source Code Pro" panose="020B0509030403020204" charset="0"/>
                <a:sym typeface="+mn-ea"/>
              </a:rPr>
              <a:t>不可取</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800100" lvl="1"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因为我们手上的机型开启网卡</a:t>
            </a:r>
            <a:r>
              <a:rPr lang="en-US" altLang="zh-CN" sz="1800">
                <a:latin typeface="Noto Sans CJK SC" panose="020B0500000000000000" charset="-122"/>
                <a:ea typeface="Noto Sans CJK SC" panose="020B0500000000000000" charset="-122"/>
                <a:cs typeface="Source Code Pro" panose="020B0509030403020204" charset="0"/>
                <a:sym typeface="+mn-ea"/>
              </a:rPr>
              <a:t> ASPM </a:t>
            </a:r>
            <a:r>
              <a:rPr lang="zh-CN" altLang="en-US" sz="1800">
                <a:latin typeface="Noto Sans CJK SC" panose="020B0500000000000000" charset="-122"/>
                <a:ea typeface="Noto Sans CJK SC" panose="020B0500000000000000" charset="-122"/>
                <a:cs typeface="Source Code Pro" panose="020B0509030403020204" charset="0"/>
                <a:sym typeface="+mn-ea"/>
              </a:rPr>
              <a:t>会导致问题</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800100" lvl="1"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根据现有惯例，</a:t>
            </a:r>
            <a:r>
              <a:rPr lang="en-US" altLang="zh-CN" sz="1800">
                <a:latin typeface="Noto Sans CJK SC" panose="020B0500000000000000" charset="-122"/>
                <a:ea typeface="Noto Sans CJK SC" panose="020B0500000000000000" charset="-122"/>
                <a:cs typeface="Source Code Pro" panose="020B0509030403020204" charset="0"/>
                <a:sym typeface="+mn-ea"/>
              </a:rPr>
              <a:t>ASPM </a:t>
            </a:r>
            <a:r>
              <a:rPr lang="zh-CN" altLang="en-US" sz="1800">
                <a:latin typeface="Noto Sans CJK SC" panose="020B0500000000000000" charset="-122"/>
                <a:ea typeface="Noto Sans CJK SC" panose="020B0500000000000000" charset="-122"/>
                <a:cs typeface="Source Code Pro" panose="020B0509030403020204" charset="0"/>
                <a:sym typeface="+mn-ea"/>
              </a:rPr>
              <a:t>的机型</a:t>
            </a:r>
            <a:r>
              <a:rPr lang="en-US" altLang="zh-CN" sz="1800">
                <a:latin typeface="Noto Sans CJK SC" panose="020B0500000000000000" charset="-122"/>
                <a:ea typeface="Noto Sans CJK SC" panose="020B0500000000000000" charset="-122"/>
                <a:cs typeface="Source Code Pro" panose="020B0509030403020204" charset="0"/>
                <a:sym typeface="+mn-ea"/>
              </a:rPr>
              <a:t> + </a:t>
            </a:r>
            <a:r>
              <a:rPr lang="zh-CN" altLang="en-US" sz="1800">
                <a:latin typeface="Noto Sans CJK SC" panose="020B0500000000000000" charset="-122"/>
                <a:ea typeface="Noto Sans CJK SC" panose="020B0500000000000000" charset="-122"/>
                <a:cs typeface="Source Code Pro" panose="020B0509030403020204" charset="0"/>
                <a:sym typeface="+mn-ea"/>
              </a:rPr>
              <a:t>网卡型号匹配特判并非在具体型号的驱动内完成</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1257300" lvl="2"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而是在</a:t>
            </a:r>
            <a:r>
              <a:rPr lang="en-US" altLang="zh-CN" sz="1800">
                <a:latin typeface="Noto Sans CJK SC" panose="020B0500000000000000" charset="-122"/>
                <a:ea typeface="Noto Sans CJK SC" panose="020B0500000000000000" charset="-122"/>
                <a:cs typeface="Source Code Pro" panose="020B0509030403020204" charset="0"/>
                <a:sym typeface="+mn-ea"/>
              </a:rPr>
              <a:t> rtlwifi </a:t>
            </a:r>
            <a:r>
              <a:rPr lang="zh-CN" altLang="en-US" sz="1800">
                <a:latin typeface="Noto Sans CJK SC" panose="020B0500000000000000" charset="-122"/>
                <a:ea typeface="Noto Sans CJK SC" panose="020B0500000000000000" charset="-122"/>
                <a:cs typeface="Source Code Pro" panose="020B0509030403020204" charset="0"/>
                <a:sym typeface="+mn-ea"/>
              </a:rPr>
              <a:t>驱动的共享</a:t>
            </a:r>
            <a:r>
              <a:rPr lang="en-US" altLang="zh-CN" sz="1800">
                <a:latin typeface="Noto Sans CJK SC" panose="020B0500000000000000" charset="-122"/>
                <a:ea typeface="Noto Sans CJK SC" panose="020B0500000000000000" charset="-122"/>
                <a:cs typeface="Source Code Pro" panose="020B0509030403020204" charset="0"/>
                <a:sym typeface="+mn-ea"/>
              </a:rPr>
              <a:t> PCI </a:t>
            </a:r>
            <a:r>
              <a:rPr lang="zh-CN" altLang="en-US" sz="1800">
                <a:latin typeface="Noto Sans CJK SC" panose="020B0500000000000000" charset="-122"/>
                <a:ea typeface="Noto Sans CJK SC" panose="020B0500000000000000" charset="-122"/>
                <a:cs typeface="Source Code Pro" panose="020B0509030403020204" charset="0"/>
                <a:sym typeface="+mn-ea"/>
              </a:rPr>
              <a:t>支持代码</a:t>
            </a:r>
            <a:r>
              <a:rPr lang="en-US" altLang="zh-CN" sz="1800">
                <a:latin typeface="Noto Sans CJK SC" panose="020B0500000000000000" charset="-122"/>
                <a:ea typeface="Noto Sans CJK SC" panose="020B0500000000000000" charset="-122"/>
                <a:cs typeface="Source Code Pro" panose="020B0509030403020204" charset="0"/>
                <a:sym typeface="+mn-ea"/>
              </a:rPr>
              <a:t> (pci.c) </a:t>
            </a:r>
            <a:r>
              <a:rPr lang="zh-CN" altLang="en-US" sz="1800">
                <a:latin typeface="Noto Sans CJK SC" panose="020B0500000000000000" charset="-122"/>
                <a:ea typeface="Noto Sans CJK SC" panose="020B0500000000000000" charset="-122"/>
                <a:cs typeface="Source Code Pro" panose="020B0509030403020204" charset="0"/>
                <a:sym typeface="+mn-ea"/>
              </a:rPr>
              <a:t>中，如下例</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200">
                <a:latin typeface="Noto Sans CJK SC" panose="020B0500000000000000" charset="-122"/>
                <a:ea typeface="Noto Sans CJK SC" panose="020B0500000000000000" charset="-122"/>
                <a:cs typeface="Source Code Pro" panose="020B0509030403020204" charset="0"/>
                <a:sym typeface="+mn-ea"/>
              </a:rPr>
              <a:t> </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pcie_capability_read_word(rtlpci-&gt;pdev, PCI_EXP_LNKCTL, &amp;init_aspm);</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if (rtlpriv-&gt;rtlhal.hw_type == HARDWARE_TYPE_RTL8192SE &amp;&amp;</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((u8)init_aspm) == (PCI_EXP_LNKCTL_ASPM_L0S |</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2286000" lvl="5"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PCI_EXP_LNKCTL_ASPM_L1 | PCI_EXP_LNKCTL_CCC))</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ppsc-&gt;support_aspm = false;</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zh-CN" altLang="en-US" sz="1800" b="1" u="sng">
                <a:latin typeface="Noto Sans CJK SC" panose="020B0500000000000000" charset="-122"/>
                <a:ea typeface="Noto Sans CJK SC" panose="020B0500000000000000" charset="-122"/>
                <a:cs typeface="Noto Sans CJK SC" panose="020B0500000000000000" charset="-122"/>
                <a:sym typeface="+mn-ea"/>
              </a:rPr>
              <a:t>“如匹配到</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RTL8192SE </a:t>
            </a:r>
            <a:r>
              <a:rPr lang="zh-CN" altLang="en-US" sz="1800" b="1" u="sng">
                <a:latin typeface="Noto Sans CJK SC" panose="020B0500000000000000" charset="-122"/>
                <a:ea typeface="Noto Sans CJK SC" panose="020B0500000000000000" charset="-122"/>
                <a:cs typeface="Noto Sans CJK SC" panose="020B0500000000000000" charset="-122"/>
                <a:sym typeface="+mn-ea"/>
              </a:rPr>
              <a:t>及支持</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PCIe ASPM L0s/L1 </a:t>
            </a:r>
            <a:r>
              <a:rPr lang="zh-CN" altLang="en-US" sz="1800" b="1" u="sng">
                <a:latin typeface="Noto Sans CJK SC" panose="020B0500000000000000" charset="-122"/>
                <a:ea typeface="Noto Sans CJK SC" panose="020B0500000000000000" charset="-122"/>
                <a:cs typeface="Noto Sans CJK SC" panose="020B0500000000000000" charset="-122"/>
                <a:sym typeface="+mn-ea"/>
              </a:rPr>
              <a:t>及</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CCC </a:t>
            </a:r>
            <a:r>
              <a:rPr lang="zh-CN" altLang="en-US" sz="1800" b="1" u="sng">
                <a:latin typeface="Noto Sans CJK SC" panose="020B0500000000000000" charset="-122"/>
                <a:ea typeface="Noto Sans CJK SC" panose="020B0500000000000000" charset="-122"/>
                <a:cs typeface="Noto Sans CJK SC" panose="020B0500000000000000" charset="-122"/>
                <a:sym typeface="+mn-ea"/>
              </a:rPr>
              <a:t>支持的平台，则禁用</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ASPM</a:t>
            </a:r>
            <a:r>
              <a:rPr lang="zh-CN" altLang="en-US" sz="1800" b="1" u="sng">
                <a:latin typeface="Noto Sans CJK SC" panose="020B0500000000000000" charset="-122"/>
                <a:ea typeface="Noto Sans CJK SC" panose="020B0500000000000000" charset="-122"/>
                <a:cs typeface="Noto Sans CJK SC" panose="020B0500000000000000" charset="-122"/>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endParaRPr lang="en-US" altLang="zh-CN" sz="1600">
              <a:latin typeface="Source Code Pro" panose="020B0509030403020204" charset="0"/>
              <a:ea typeface="Noto Sans CJK SC" panose="020B0500000000000000" charset="-122"/>
              <a:cs typeface="Source Code Pro" panose="020B0509030403020204" charset="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行动与实验：规避代码</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342900" lvl="0"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根据这个例子，我们将对</a:t>
            </a:r>
            <a:r>
              <a:rPr lang="en-US" altLang="zh-CN" sz="1800">
                <a:latin typeface="Noto Sans CJK SC" panose="020B0500000000000000" charset="-122"/>
                <a:ea typeface="Noto Sans CJK SC" panose="020B0500000000000000" charset="-122"/>
                <a:cs typeface="Source Code Pro" panose="020B0509030403020204" charset="0"/>
                <a:sym typeface="+mn-ea"/>
              </a:rPr>
              <a:t> rtlwifi/pci.c </a:t>
            </a:r>
            <a:r>
              <a:rPr lang="zh-CN" altLang="en-US" sz="1800">
                <a:latin typeface="Noto Sans CJK SC" panose="020B0500000000000000" charset="-122"/>
                <a:ea typeface="Noto Sans CJK SC" panose="020B0500000000000000" charset="-122"/>
                <a:cs typeface="Source Code Pro" panose="020B0509030403020204" charset="0"/>
                <a:sym typeface="+mn-ea"/>
              </a:rPr>
              <a:t>进行修改</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800100" lvl="1"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前面我们知道，华硕特定机型的</a:t>
            </a:r>
            <a:r>
              <a:rPr lang="en-US" altLang="zh-CN" sz="1800">
                <a:latin typeface="Noto Sans CJK SC" panose="020B0500000000000000" charset="-122"/>
                <a:ea typeface="Noto Sans CJK SC" panose="020B0500000000000000" charset="-122"/>
                <a:cs typeface="Source Code Pro" panose="020B0509030403020204" charset="0"/>
                <a:sym typeface="+mn-ea"/>
              </a:rPr>
              <a:t> RTL8723BE </a:t>
            </a:r>
            <a:r>
              <a:rPr lang="zh-CN" altLang="en-US" sz="1800">
                <a:latin typeface="Noto Sans CJK SC" panose="020B0500000000000000" charset="-122"/>
                <a:ea typeface="Noto Sans CJK SC" panose="020B0500000000000000" charset="-122"/>
                <a:cs typeface="Source Code Pro" panose="020B0509030403020204" charset="0"/>
                <a:sym typeface="+mn-ea"/>
              </a:rPr>
              <a:t>网卡带有特殊</a:t>
            </a:r>
            <a:r>
              <a:rPr lang="en-US" altLang="zh-CN" sz="1800">
                <a:latin typeface="Noto Sans CJK SC" panose="020B0500000000000000" charset="-122"/>
                <a:ea typeface="Noto Sans CJK SC" panose="020B0500000000000000" charset="-122"/>
                <a:cs typeface="Source Code Pro" panose="020B0509030403020204" charset="0"/>
                <a:sym typeface="+mn-ea"/>
              </a:rPr>
              <a:t> OEM/</a:t>
            </a:r>
            <a:r>
              <a:rPr lang="zh-CN" altLang="en-US" sz="1800">
                <a:latin typeface="Noto Sans CJK SC" panose="020B0500000000000000" charset="-122"/>
                <a:ea typeface="Noto Sans CJK SC" panose="020B0500000000000000" charset="-122"/>
                <a:cs typeface="Source Code Pro" panose="020B0509030403020204" charset="0"/>
                <a:sym typeface="+mn-ea"/>
              </a:rPr>
              <a:t>子系统</a:t>
            </a:r>
            <a:r>
              <a:rPr lang="en-US" altLang="zh-CN" sz="1800">
                <a:latin typeface="Noto Sans CJK SC" panose="020B0500000000000000" charset="-122"/>
                <a:ea typeface="Noto Sans CJK SC" panose="020B0500000000000000" charset="-122"/>
                <a:cs typeface="Source Code Pro" panose="020B0509030403020204" charset="0"/>
                <a:sym typeface="+mn-ea"/>
              </a:rPr>
              <a:t> ID</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a:p>
            <a:pPr marL="800100" lvl="1"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而前面提到的数个报告中的子系统</a:t>
            </a:r>
            <a:r>
              <a:rPr lang="en-US" altLang="zh-CN" sz="1800">
                <a:latin typeface="Noto Sans CJK SC" panose="020B0500000000000000" charset="-122"/>
                <a:ea typeface="Noto Sans CJK SC" panose="020B0500000000000000" charset="-122"/>
                <a:cs typeface="Source Code Pro" panose="020B0509030403020204" charset="0"/>
                <a:sym typeface="+mn-ea"/>
              </a:rPr>
              <a:t> ID </a:t>
            </a:r>
            <a:r>
              <a:rPr lang="zh-CN" altLang="en-US" sz="1800">
                <a:latin typeface="Noto Sans CJK SC" panose="020B0500000000000000" charset="-122"/>
                <a:ea typeface="Noto Sans CJK SC" panose="020B0500000000000000" charset="-122"/>
                <a:cs typeface="Source Code Pro" panose="020B0509030403020204" charset="0"/>
                <a:sym typeface="+mn-ea"/>
              </a:rPr>
              <a:t>均与手上</a:t>
            </a:r>
            <a:r>
              <a:rPr lang="en-US" altLang="zh-CN" sz="1800">
                <a:latin typeface="Noto Sans CJK SC" panose="020B0500000000000000" charset="-122"/>
                <a:ea typeface="Noto Sans CJK SC" panose="020B0500000000000000" charset="-122"/>
                <a:cs typeface="Source Code Pro" panose="020B0509030403020204" charset="0"/>
                <a:sym typeface="+mn-ea"/>
              </a:rPr>
              <a:t> F441U </a:t>
            </a:r>
            <a:r>
              <a:rPr lang="zh-CN" altLang="en-US" sz="1800">
                <a:latin typeface="Noto Sans CJK SC" panose="020B0500000000000000" charset="-122"/>
                <a:ea typeface="Noto Sans CJK SC" panose="020B0500000000000000" charset="-122"/>
                <a:cs typeface="Source Code Pro" panose="020B0509030403020204" charset="0"/>
                <a:sym typeface="+mn-ea"/>
              </a:rPr>
              <a:t>的相同</a:t>
            </a:r>
            <a:r>
              <a:rPr lang="en-US" altLang="zh-CN" sz="1800">
                <a:latin typeface="Noto Sans CJK SC" panose="020B0500000000000000" charset="-122"/>
                <a:ea typeface="Noto Sans CJK SC" panose="020B0500000000000000" charset="-122"/>
                <a:cs typeface="Source Code Pro" panose="020B0509030403020204" charset="0"/>
                <a:sym typeface="+mn-ea"/>
              </a:rPr>
              <a:t> (11ad:1723)</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a:p>
            <a:pPr marL="800100" lvl="1"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那么补丁的内容便是</a:t>
            </a:r>
            <a:r>
              <a:rPr lang="zh-CN" altLang="en-US" sz="1800" b="1" u="sng">
                <a:latin typeface="Noto Sans CJK SC" panose="020B0500000000000000" charset="-122"/>
                <a:ea typeface="Noto Sans CJK SC" panose="020B0500000000000000" charset="-122"/>
                <a:cs typeface="Source Code Pro" panose="020B0509030403020204" charset="0"/>
                <a:sym typeface="+mn-ea"/>
              </a:rPr>
              <a:t>“为</a:t>
            </a:r>
            <a:r>
              <a:rPr lang="zh-CN" altLang="en-US" sz="1800" b="1" u="sng">
                <a:latin typeface="Noto Sans CJK SC" panose="020B0500000000000000" charset="-122"/>
                <a:ea typeface="Noto Sans CJK SC" panose="020B0500000000000000" charset="-122"/>
                <a:cs typeface="Noto Sans CJK SC" panose="020B0500000000000000" charset="-122"/>
                <a:sym typeface="+mn-ea"/>
              </a:rPr>
              <a:t>子系统</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ID </a:t>
            </a:r>
            <a:r>
              <a:rPr lang="zh-CN" altLang="en-US" sz="1800" b="1" u="sng">
                <a:latin typeface="Noto Sans CJK SC" panose="020B0500000000000000" charset="-122"/>
                <a:ea typeface="Noto Sans CJK SC" panose="020B0500000000000000" charset="-122"/>
                <a:cs typeface="Noto Sans CJK SC" panose="020B0500000000000000" charset="-122"/>
                <a:sym typeface="+mn-ea"/>
              </a:rPr>
              <a:t>为</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10ec:1723 </a:t>
            </a:r>
            <a:r>
              <a:rPr lang="zh-CN" altLang="en-US" sz="1800" b="1" u="sng">
                <a:latin typeface="Noto Sans CJK SC" panose="020B0500000000000000" charset="-122"/>
                <a:ea typeface="Noto Sans CJK SC" panose="020B0500000000000000" charset="-122"/>
                <a:cs typeface="Noto Sans CJK SC" panose="020B0500000000000000" charset="-122"/>
                <a:sym typeface="+mn-ea"/>
              </a:rPr>
              <a:t>的</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RTL8723BE </a:t>
            </a:r>
            <a:r>
              <a:rPr lang="zh-CN" altLang="en-US" sz="1800" b="1" u="sng">
                <a:latin typeface="Noto Sans CJK SC" panose="020B0500000000000000" charset="-122"/>
                <a:ea typeface="Noto Sans CJK SC" panose="020B0500000000000000" charset="-122"/>
                <a:cs typeface="Noto Sans CJK SC" panose="020B0500000000000000" charset="-122"/>
                <a:sym typeface="+mn-ea"/>
              </a:rPr>
              <a:t>禁用</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ASPM</a:t>
            </a:r>
            <a:r>
              <a:rPr lang="zh-CN" altLang="en-US" sz="1800" b="1" u="sng">
                <a:latin typeface="Noto Sans CJK SC" panose="020B0500000000000000" charset="-122"/>
                <a:ea typeface="Noto Sans CJK SC" panose="020B0500000000000000" charset="-122"/>
                <a:cs typeface="Noto Sans CJK SC" panose="020B0500000000000000" charset="-122"/>
                <a:sym typeface="+mn-ea"/>
              </a:rPr>
              <a:t>”</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200">
                <a:latin typeface="Noto Sans CJK SC" panose="020B0500000000000000" charset="-122"/>
                <a:ea typeface="Noto Sans CJK SC" panose="020B0500000000000000" charset="-122"/>
                <a:cs typeface="Source Code Pro" panose="020B0509030403020204" charset="0"/>
                <a:sym typeface="+mn-ea"/>
              </a:rPr>
              <a:t> </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static void _rtl_pci_update_default_setting(struct ieee80211_hw *hw)</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if (rtlpriv-&gt;rtlhal.hw_type == HARDWARE_TYPE_RTL8723BE &amp;&amp;</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(rtlpci-&gt;pdev-&gt;subsystem_vendor == 0x11ad &amp;&amp;</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a:t>
            </a:r>
            <a:r>
              <a:rPr lang="en-US" altLang="zh-CN" sz="1600">
                <a:latin typeface="Source Code Pro" panose="020B0509030403020204" charset="0"/>
                <a:ea typeface="Noto Sans CJK SC" panose="020B0500000000000000" charset="-122"/>
                <a:cs typeface="Source Code Pro" panose="020B0509030403020204" charset="0"/>
                <a:sym typeface="+mn-ea"/>
              </a:rPr>
              <a:t>rtlpci-&gt;pdev-&gt;subsystem_device == 0x1723))</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ppsc-&gt;support_aspm = false;</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914400" lvl="2">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914400" lvl="2" indent="457200">
              <a:lnSpc>
                <a:spcPct val="130000"/>
              </a:lnSpc>
              <a:buFont typeface="Arial" panose="02080604020202020204" pitchFamily="34" charset="0"/>
            </a:pPr>
            <a:endParaRPr lang="en-US" altLang="zh-CN" sz="1600">
              <a:latin typeface="Source Code Pro" panose="020B0509030403020204" charset="0"/>
              <a:ea typeface="Noto Sans CJK SC" panose="020B0500000000000000" charset="-122"/>
              <a:cs typeface="Source Code Pro" panose="020B0509030403020204" charset="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行动与实验：上机测试</a:t>
            </a:r>
            <a:endParaRPr lang="en-US" alt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Source Code Pro" panose="020B0509030403020204" charset="0"/>
                <a:ea typeface="Noto Sans CJK SC" panose="020B0500000000000000" charset="-122"/>
                <a:cs typeface="Source Code Pro" panose="020B0509030403020204" charset="0"/>
                <a:sym typeface="+mn-ea"/>
              </a:rPr>
              <a:t>发布补丁前，先测试</a:t>
            </a:r>
            <a:endParaRPr lang="zh-CN" altLang="en-US" sz="2000">
              <a:latin typeface="Source Code Pro" panose="020B0509030403020204" charset="0"/>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Source Code Pro" panose="020B0509030403020204" charset="0"/>
                <a:ea typeface="Noto Sans CJK SC" panose="020B0500000000000000" charset="-122"/>
                <a:cs typeface="Source Code Pro" panose="020B0509030403020204" charset="0"/>
                <a:sym typeface="+mn-ea"/>
              </a:rPr>
              <a:t>测试结果</a:t>
            </a:r>
            <a:endParaRPr lang="zh-CN" altLang="en-US" sz="2000">
              <a:latin typeface="Source Code Pro" panose="020B0509030403020204" charset="0"/>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Source Code Pro" panose="020B0509030403020204" charset="0"/>
                <a:ea typeface="Noto Sans CJK SC" panose="020B0500000000000000" charset="-122"/>
                <a:cs typeface="Source Code Pro" panose="020B0509030403020204" charset="0"/>
                <a:sym typeface="+mn-ea"/>
              </a:rPr>
              <a:t>该补丁确实禁用了这一</a:t>
            </a:r>
            <a:r>
              <a:rPr lang="en-US" altLang="zh-CN" sz="1800">
                <a:latin typeface="Noto Sans CJK SC" panose="020B0500000000000000" charset="-122"/>
                <a:ea typeface="Noto Sans CJK SC" panose="020B0500000000000000" charset="-122"/>
                <a:cs typeface="Source Code Pro" panose="020B0509030403020204" charset="0"/>
                <a:sym typeface="+mn-ea"/>
              </a:rPr>
              <a:t> OEM </a:t>
            </a:r>
            <a:r>
              <a:rPr lang="zh-CN" altLang="en-US" sz="1800">
                <a:latin typeface="Noto Sans CJK SC" panose="020B0500000000000000" charset="-122"/>
                <a:ea typeface="Noto Sans CJK SC" panose="020B0500000000000000" charset="-122"/>
                <a:cs typeface="Source Code Pro" panose="020B0509030403020204" charset="0"/>
                <a:sym typeface="+mn-ea"/>
              </a:rPr>
              <a:t>型号上</a:t>
            </a:r>
            <a:r>
              <a:rPr lang="en-US" altLang="zh-CN" sz="1800">
                <a:latin typeface="Noto Sans CJK SC" panose="020B0500000000000000" charset="-122"/>
                <a:ea typeface="Noto Sans CJK SC" panose="020B0500000000000000" charset="-122"/>
                <a:cs typeface="Source Code Pro" panose="020B0509030403020204" charset="0"/>
                <a:sym typeface="+mn-ea"/>
              </a:rPr>
              <a:t> RTL8723BE </a:t>
            </a:r>
            <a:r>
              <a:rPr lang="zh-CN" altLang="en-US" sz="1800">
                <a:latin typeface="Noto Sans CJK SC" panose="020B0500000000000000" charset="-122"/>
                <a:ea typeface="Noto Sans CJK SC" panose="020B0500000000000000" charset="-122"/>
                <a:cs typeface="Source Code Pro" panose="020B0509030403020204" charset="0"/>
                <a:sym typeface="+mn-ea"/>
              </a:rPr>
              <a:t>网卡的</a:t>
            </a:r>
            <a:r>
              <a:rPr lang="en-US" altLang="zh-CN" sz="1800">
                <a:latin typeface="Noto Sans CJK SC" panose="020B0500000000000000" charset="-122"/>
                <a:ea typeface="Noto Sans CJK SC" panose="020B0500000000000000" charset="-122"/>
                <a:cs typeface="Source Code Pro" panose="020B0509030403020204" charset="0"/>
                <a:sym typeface="+mn-ea"/>
              </a:rPr>
              <a:t> ASPM</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机器正常启动，网络功能及性能正常，且没有卡顿及死机的情况</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其余设备的</a:t>
            </a:r>
            <a:r>
              <a:rPr lang="en-US" altLang="zh-CN" sz="1800">
                <a:latin typeface="Noto Sans CJK SC" panose="020B0500000000000000" charset="-122"/>
                <a:ea typeface="Noto Sans CJK SC" panose="020B0500000000000000" charset="-122"/>
                <a:cs typeface="Source Code Pro" panose="020B0509030403020204" charset="0"/>
                <a:sym typeface="+mn-ea"/>
              </a:rPr>
              <a:t> ASPM </a:t>
            </a:r>
            <a:r>
              <a:rPr lang="zh-CN" altLang="en-US" sz="1800">
                <a:latin typeface="Noto Sans CJK SC" panose="020B0500000000000000" charset="-122"/>
                <a:ea typeface="Noto Sans CJK SC" panose="020B0500000000000000" charset="-122"/>
                <a:cs typeface="Source Code Pro" panose="020B0509030403020204" charset="0"/>
                <a:sym typeface="+mn-ea"/>
              </a:rPr>
              <a:t>正常启用，节电功能正常</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修复完美否？</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很可惜，不完美</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启动时仍有</a:t>
            </a:r>
            <a:r>
              <a:rPr lang="en-US" altLang="zh-CN" sz="1800">
                <a:latin typeface="Noto Sans CJK SC" panose="020B0500000000000000" charset="-122"/>
                <a:ea typeface="Noto Sans CJK SC" panose="020B0500000000000000" charset="-122"/>
                <a:cs typeface="Source Code Pro" panose="020B0509030403020204" charset="0"/>
                <a:sym typeface="+mn-ea"/>
              </a:rPr>
              <a:t> rtl8723be </a:t>
            </a:r>
            <a:r>
              <a:rPr lang="zh-CN" altLang="en-US" sz="1800">
                <a:latin typeface="Noto Sans CJK SC" panose="020B0500000000000000" charset="-122"/>
                <a:ea typeface="Noto Sans CJK SC" panose="020B0500000000000000" charset="-122"/>
                <a:cs typeface="Source Code Pro" panose="020B0509030403020204" charset="0"/>
                <a:sym typeface="+mn-ea"/>
              </a:rPr>
              <a:t>驱动触发的</a:t>
            </a:r>
            <a:r>
              <a:rPr lang="en-US" altLang="zh-CN" sz="1800">
                <a:latin typeface="Noto Sans CJK SC" panose="020B0500000000000000" charset="-122"/>
                <a:ea typeface="Noto Sans CJK SC" panose="020B0500000000000000" charset="-122"/>
                <a:cs typeface="Source Code Pro" panose="020B0509030403020204" charset="0"/>
                <a:sym typeface="+mn-ea"/>
              </a:rPr>
              <a:t> AER </a:t>
            </a:r>
            <a:r>
              <a:rPr lang="zh-CN" altLang="en-US" sz="1800">
                <a:latin typeface="Noto Sans CJK SC" panose="020B0500000000000000" charset="-122"/>
                <a:ea typeface="Noto Sans CJK SC" panose="020B0500000000000000" charset="-122"/>
                <a:cs typeface="Source Code Pro" panose="020B0509030403020204" charset="0"/>
                <a:sym typeface="+mn-ea"/>
              </a:rPr>
              <a:t>错误</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不同的是，这个错误在</a:t>
            </a:r>
            <a:r>
              <a:rPr lang="en-US" altLang="zh-CN" sz="1800">
                <a:latin typeface="Noto Sans CJK SC" panose="020B0500000000000000" charset="-122"/>
                <a:ea typeface="Noto Sans CJK SC" panose="020B0500000000000000" charset="-122"/>
                <a:cs typeface="Source Code Pro" panose="020B0509030403020204" charset="0"/>
                <a:sym typeface="+mn-ea"/>
              </a:rPr>
              <a:t> rtl8723be </a:t>
            </a:r>
            <a:r>
              <a:rPr lang="zh-CN" altLang="en-US" sz="1800">
                <a:latin typeface="Noto Sans CJK SC" panose="020B0500000000000000" charset="-122"/>
                <a:ea typeface="Noto Sans CJK SC" panose="020B0500000000000000" charset="-122"/>
                <a:cs typeface="Source Code Pro" panose="020B0509030403020204" charset="0"/>
                <a:sym typeface="+mn-ea"/>
              </a:rPr>
              <a:t>完成载入后就停止了</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很可能还有其他上游设备作怪，抑或</a:t>
            </a:r>
            <a:r>
              <a:rPr lang="en-US" altLang="zh-CN" sz="1800">
                <a:latin typeface="Noto Sans CJK SC" panose="020B0500000000000000" charset="-122"/>
                <a:ea typeface="Noto Sans CJK SC" panose="020B0500000000000000" charset="-122"/>
                <a:cs typeface="Source Code Pro" panose="020B0509030403020204" charset="0"/>
                <a:sym typeface="+mn-ea"/>
              </a:rPr>
              <a:t> rtlwifi </a:t>
            </a:r>
            <a:r>
              <a:rPr lang="zh-CN" altLang="en-US" sz="1800">
                <a:latin typeface="Noto Sans CJK SC" panose="020B0500000000000000" charset="-122"/>
                <a:ea typeface="Noto Sans CJK SC" panose="020B0500000000000000" charset="-122"/>
                <a:cs typeface="Source Code Pro" panose="020B0509030403020204" charset="0"/>
                <a:sym typeface="+mn-ea"/>
              </a:rPr>
              <a:t>的共享代码并没有及时禁用</a:t>
            </a:r>
            <a:r>
              <a:rPr lang="en-US" altLang="zh-CN" sz="1800">
                <a:latin typeface="Noto Sans CJK SC" panose="020B0500000000000000" charset="-122"/>
                <a:ea typeface="Noto Sans CJK SC" panose="020B0500000000000000" charset="-122"/>
                <a:cs typeface="Source Code Pro" panose="020B0509030403020204" charset="0"/>
                <a:sym typeface="+mn-ea"/>
              </a:rPr>
              <a:t> ASPM</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u="sng">
                <a:latin typeface="Noto Sans CJK SC" panose="020B0500000000000000" charset="-122"/>
                <a:ea typeface="Noto Sans CJK SC" panose="020B0500000000000000" charset="-122"/>
                <a:cs typeface="Source Code Pro" panose="020B0509030403020204" charset="0"/>
                <a:sym typeface="+mn-ea"/>
              </a:rPr>
              <a:t>暂且当个测试修复吧！</a:t>
            </a:r>
            <a:endParaRPr lang="zh-CN" altLang="en-US" sz="1800" u="sng">
              <a:latin typeface="Noto Sans CJK SC" panose="020B0500000000000000" charset="-122"/>
              <a:ea typeface="Noto Sans CJK SC" panose="020B0500000000000000" charset="-122"/>
              <a:cs typeface="Source Code Pro" panose="020B0509030403020204" charset="0"/>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行动与实验：补丁“论文”编写</a:t>
            </a:r>
            <a:endParaRPr lang="en-US" altLang="zh-CN"/>
          </a:p>
        </p:txBody>
      </p:sp>
      <p:sp>
        <p:nvSpPr>
          <p:cNvPr id="11" name="文本框 10"/>
          <p:cNvSpPr txBox="1"/>
          <p:nvPr/>
        </p:nvSpPr>
        <p:spPr>
          <a:xfrm>
            <a:off x="1115060" y="1861820"/>
            <a:ext cx="94373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前面提到，内核对补丁质量有一定要求</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代码：符合</a:t>
            </a:r>
            <a:r>
              <a:rPr lang="en-US" altLang="zh-CN" sz="1800">
                <a:latin typeface="Noto Sans CJK SC" panose="020B0500000000000000" charset="-122"/>
                <a:ea typeface="Noto Sans CJK SC" panose="020B0500000000000000" charset="-122"/>
                <a:cs typeface="Source Code Pro" panose="020B0509030403020204" charset="0"/>
                <a:sym typeface="+mn-ea"/>
              </a:rPr>
              <a:t> 80 </a:t>
            </a:r>
            <a:r>
              <a:rPr lang="zh-CN" altLang="en-US" sz="1800">
                <a:latin typeface="Noto Sans CJK SC" panose="020B0500000000000000" charset="-122"/>
                <a:ea typeface="Noto Sans CJK SC" panose="020B0500000000000000" charset="-122"/>
                <a:cs typeface="Source Code Pro" panose="020B0509030403020204" charset="0"/>
                <a:sym typeface="+mn-ea"/>
              </a:rPr>
              <a:t>列宽、硬</a:t>
            </a:r>
            <a:r>
              <a:rPr lang="en-US" altLang="zh-CN" sz="1800">
                <a:latin typeface="Noto Sans CJK SC" panose="020B0500000000000000" charset="-122"/>
                <a:ea typeface="Noto Sans CJK SC" panose="020B0500000000000000" charset="-122"/>
                <a:cs typeface="Source Code Pro" panose="020B0509030403020204" charset="0"/>
                <a:sym typeface="+mn-ea"/>
              </a:rPr>
              <a:t> Tab</a:t>
            </a:r>
            <a:r>
              <a:rPr lang="zh-CN" altLang="en-US" sz="1800">
                <a:latin typeface="Noto Sans CJK SC" panose="020B0500000000000000" charset="-122"/>
                <a:ea typeface="Noto Sans CJK SC" panose="020B0500000000000000" charset="-122"/>
                <a:cs typeface="Source Code Pro" panose="020B0509030403020204" charset="0"/>
                <a:sym typeface="+mn-ea"/>
              </a:rPr>
              <a:t>、条件表达式对齐等要求</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altLang="en-US" sz="1600">
                <a:latin typeface="Noto Sans CJK SC" panose="020B0500000000000000" charset="-122"/>
                <a:ea typeface="Noto Sans CJK SC" panose="020B0500000000000000" charset="-122"/>
                <a:cs typeface="Source Code Pro" panose="020B0509030403020204" charset="0"/>
                <a:sym typeface="+mn-ea"/>
              </a:rPr>
              <a:t>对于本例，还需要附加注释说明（可略加修改作为</a:t>
            </a:r>
            <a:r>
              <a:rPr lang="en-US" altLang="zh-CN" sz="1600">
                <a:latin typeface="Noto Sans CJK SC" panose="020B0500000000000000" charset="-122"/>
                <a:ea typeface="Noto Sans CJK SC" panose="020B0500000000000000" charset="-122"/>
                <a:cs typeface="Source Code Pro" panose="020B0509030403020204" charset="0"/>
                <a:sym typeface="+mn-ea"/>
              </a:rPr>
              <a:t> Git </a:t>
            </a:r>
            <a:r>
              <a:rPr lang="zh-CN" altLang="en-US" sz="1600">
                <a:latin typeface="Noto Sans CJK SC" panose="020B0500000000000000" charset="-122"/>
                <a:ea typeface="Noto Sans CJK SC" panose="020B0500000000000000" charset="-122"/>
                <a:cs typeface="Source Code Pro" panose="020B0509030403020204" charset="0"/>
                <a:sym typeface="+mn-ea"/>
              </a:rPr>
              <a:t>提交正文）</a:t>
            </a:r>
            <a:endParaRPr lang="zh-CN" altLang="en-US" sz="16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cs typeface="Source Code Pro" panose="020B0509030403020204" charset="0"/>
                <a:sym typeface="+mn-ea"/>
              </a:rPr>
              <a:t>Git </a:t>
            </a:r>
            <a:r>
              <a:rPr lang="zh-CN" altLang="en-US" sz="1800">
                <a:latin typeface="Noto Sans CJK SC" panose="020B0500000000000000" charset="-122"/>
                <a:ea typeface="Noto Sans CJK SC" panose="020B0500000000000000" charset="-122"/>
                <a:cs typeface="Source Code Pro" panose="020B0509030403020204" charset="0"/>
                <a:sym typeface="+mn-ea"/>
              </a:rPr>
              <a:t>提交内容：</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标题：标明子系统、驱动信息，简要说明修复主旨</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en-US" altLang="zh-CN" sz="1600">
                <a:latin typeface="Noto Sans CJK SC" panose="020B0500000000000000" charset="-122"/>
                <a:ea typeface="Noto Sans CJK SC" panose="020B0500000000000000" charset="-122"/>
                <a:cs typeface="Source Code Pro" panose="020B0509030403020204" charset="0"/>
                <a:sym typeface="+mn-ea"/>
              </a:rPr>
              <a:t>wifi: rtlwifi: disable ASPM for rtl8723be with subsystem ID 11ad:1723</a:t>
            </a:r>
            <a:endParaRPr lang="en-US" altLang="zh-CN" sz="16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正文：说明修复原理（可复用代码注释）</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en-US" altLang="zh-CN" sz="1600">
                <a:latin typeface="Noto Sans CJK SC" panose="020B0500000000000000" charset="-122"/>
                <a:ea typeface="Noto Sans CJK SC" panose="020B0500000000000000" charset="-122"/>
                <a:cs typeface="Source Code Pro" panose="020B0509030403020204" charset="0"/>
                <a:sym typeface="+mn-ea"/>
              </a:rPr>
              <a:t>RTL8723BE </a:t>
            </a:r>
            <a:r>
              <a:rPr lang="zh-CN" altLang="en-US" sz="1600">
                <a:latin typeface="Noto Sans CJK SC" panose="020B0500000000000000" charset="-122"/>
                <a:ea typeface="Noto Sans CJK SC" panose="020B0500000000000000" charset="-122"/>
                <a:cs typeface="Source Code Pro" panose="020B0509030403020204" charset="0"/>
                <a:sym typeface="+mn-ea"/>
              </a:rPr>
              <a:t>网卡默认开启</a:t>
            </a:r>
            <a:r>
              <a:rPr lang="en-US" altLang="zh-CN" sz="1600">
                <a:latin typeface="Noto Sans CJK SC" panose="020B0500000000000000" charset="-122"/>
                <a:ea typeface="Noto Sans CJK SC" panose="020B0500000000000000" charset="-122"/>
                <a:cs typeface="Source Code Pro" panose="020B0509030403020204" charset="0"/>
                <a:sym typeface="+mn-ea"/>
              </a:rPr>
              <a:t> ASPM</a:t>
            </a:r>
            <a:r>
              <a:rPr lang="zh-CN" altLang="en-US" sz="1600">
                <a:latin typeface="Noto Sans CJK SC" panose="020B0500000000000000" charset="-122"/>
                <a:ea typeface="Noto Sans CJK SC" panose="020B0500000000000000" charset="-122"/>
                <a:cs typeface="Source Code Pro" panose="020B0509030403020204" charset="0"/>
                <a:sym typeface="+mn-ea"/>
              </a:rPr>
              <a:t>，不论用户在使用什么芯片组（桥片）</a:t>
            </a:r>
            <a:endParaRPr lang="zh-CN" altLang="en-US" sz="16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en-US" altLang="zh-CN" sz="1600">
                <a:latin typeface="Noto Sans CJK SC" panose="020B0500000000000000" charset="-122"/>
                <a:ea typeface="Noto Sans CJK SC" panose="020B0500000000000000" charset="-122"/>
                <a:cs typeface="Source Code Pro" panose="020B0509030403020204" charset="0"/>
                <a:sym typeface="+mn-ea"/>
              </a:rPr>
              <a:t>Realtek </a:t>
            </a:r>
            <a:r>
              <a:rPr lang="zh-CN" altLang="en-US" sz="1600">
                <a:latin typeface="Noto Sans CJK SC" panose="020B0500000000000000" charset="-122"/>
                <a:ea typeface="Noto Sans CJK SC" panose="020B0500000000000000" charset="-122"/>
                <a:cs typeface="Source Code Pro" panose="020B0509030403020204" charset="0"/>
                <a:sym typeface="+mn-ea"/>
              </a:rPr>
              <a:t>无线网卡的驱动编写者认为搭配</a:t>
            </a:r>
            <a:r>
              <a:rPr lang="en-US" altLang="zh-CN" sz="1600">
                <a:latin typeface="Noto Sans CJK SC" panose="020B0500000000000000" charset="-122"/>
                <a:ea typeface="Noto Sans CJK SC" panose="020B0500000000000000" charset="-122"/>
                <a:cs typeface="Source Code Pro" panose="020B0509030403020204" charset="0"/>
                <a:sym typeface="+mn-ea"/>
              </a:rPr>
              <a:t> Intel </a:t>
            </a:r>
            <a:r>
              <a:rPr lang="zh-CN" altLang="en-US" sz="1600">
                <a:latin typeface="Noto Sans CJK SC" panose="020B0500000000000000" charset="-122"/>
                <a:ea typeface="Noto Sans CJK SC" panose="020B0500000000000000" charset="-122"/>
                <a:cs typeface="Source Code Pro" panose="020B0509030403020204" charset="0"/>
                <a:sym typeface="+mn-ea"/>
              </a:rPr>
              <a:t>芯片组是一定可以开启</a:t>
            </a:r>
            <a:r>
              <a:rPr lang="en-US" altLang="zh-CN" sz="1600">
                <a:latin typeface="Noto Sans CJK SC" panose="020B0500000000000000" charset="-122"/>
                <a:ea typeface="Noto Sans CJK SC" panose="020B0500000000000000" charset="-122"/>
                <a:cs typeface="Source Code Pro" panose="020B0509030403020204" charset="0"/>
                <a:sym typeface="+mn-ea"/>
              </a:rPr>
              <a:t> ASPM </a:t>
            </a:r>
            <a:r>
              <a:rPr lang="zh-CN" altLang="en-US" sz="1600">
                <a:latin typeface="Noto Sans CJK SC" panose="020B0500000000000000" charset="-122"/>
                <a:ea typeface="Noto Sans CJK SC" panose="020B0500000000000000" charset="-122"/>
                <a:cs typeface="Source Code Pro" panose="020B0509030403020204" charset="0"/>
                <a:sym typeface="+mn-ea"/>
              </a:rPr>
              <a:t>的</a:t>
            </a:r>
            <a:endParaRPr lang="zh-CN" altLang="en-US" sz="16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en-US" altLang="zh-CN" sz="1600">
                <a:latin typeface="Noto Sans CJK SC" panose="020B0500000000000000" charset="-122"/>
                <a:ea typeface="Noto Sans CJK SC" panose="020B0500000000000000" charset="-122"/>
                <a:cs typeface="Source Code Pro" panose="020B0509030403020204" charset="0"/>
                <a:sym typeface="+mn-ea"/>
              </a:rPr>
              <a:t>RTL8723BE </a:t>
            </a:r>
            <a:r>
              <a:rPr lang="zh-CN" altLang="en-US" sz="1600">
                <a:latin typeface="Noto Sans CJK SC" panose="020B0500000000000000" charset="-122"/>
                <a:ea typeface="Noto Sans CJK SC" panose="020B0500000000000000" charset="-122"/>
                <a:cs typeface="Source Code Pro" panose="020B0509030403020204" charset="0"/>
                <a:sym typeface="+mn-ea"/>
              </a:rPr>
              <a:t>在华硕</a:t>
            </a:r>
            <a:r>
              <a:rPr lang="en-US" altLang="zh-CN" sz="1600">
                <a:latin typeface="Noto Sans CJK SC" panose="020B0500000000000000" charset="-122"/>
                <a:ea typeface="Noto Sans CJK SC" panose="020B0500000000000000" charset="-122"/>
                <a:cs typeface="Source Code Pro" panose="020B0509030403020204" charset="0"/>
                <a:sym typeface="+mn-ea"/>
              </a:rPr>
              <a:t> F441U </a:t>
            </a:r>
            <a:r>
              <a:rPr lang="zh-CN" altLang="en-US" sz="1600">
                <a:latin typeface="Noto Sans CJK SC" panose="020B0500000000000000" charset="-122"/>
                <a:ea typeface="Noto Sans CJK SC" panose="020B0500000000000000" charset="-122"/>
                <a:cs typeface="Source Code Pro" panose="020B0509030403020204" charset="0"/>
                <a:sym typeface="+mn-ea"/>
              </a:rPr>
              <a:t>这台</a:t>
            </a:r>
            <a:r>
              <a:rPr lang="en-US" altLang="zh-CN" sz="1600">
                <a:latin typeface="Noto Sans CJK SC" panose="020B0500000000000000" charset="-122"/>
                <a:ea typeface="Noto Sans CJK SC" panose="020B0500000000000000" charset="-122"/>
                <a:cs typeface="Source Code Pro" panose="020B0509030403020204" charset="0"/>
                <a:sym typeface="+mn-ea"/>
              </a:rPr>
              <a:t> Intel </a:t>
            </a:r>
            <a:r>
              <a:rPr lang="zh-CN" altLang="en-US" sz="1600">
                <a:latin typeface="Noto Sans CJK SC" panose="020B0500000000000000" charset="-122"/>
                <a:ea typeface="Noto Sans CJK SC" panose="020B0500000000000000" charset="-122"/>
                <a:cs typeface="Source Code Pro" panose="020B0509030403020204" charset="0"/>
                <a:sym typeface="+mn-ea"/>
              </a:rPr>
              <a:t>机型上开启</a:t>
            </a:r>
            <a:r>
              <a:rPr lang="en-US" altLang="zh-CN" sz="1600">
                <a:latin typeface="Noto Sans CJK SC" panose="020B0500000000000000" charset="-122"/>
                <a:ea typeface="Noto Sans CJK SC" panose="020B0500000000000000" charset="-122"/>
                <a:cs typeface="Source Code Pro" panose="020B0509030403020204" charset="0"/>
                <a:sym typeface="+mn-ea"/>
              </a:rPr>
              <a:t> ASPM </a:t>
            </a:r>
            <a:r>
              <a:rPr lang="zh-CN" altLang="en-US" sz="1600">
                <a:latin typeface="Noto Sans CJK SC" panose="020B0500000000000000" charset="-122"/>
                <a:ea typeface="Noto Sans CJK SC" panose="020B0500000000000000" charset="-122"/>
                <a:cs typeface="Source Code Pro" panose="020B0509030403020204" charset="0"/>
                <a:sym typeface="+mn-ea"/>
              </a:rPr>
              <a:t>会导致</a:t>
            </a:r>
            <a:r>
              <a:rPr lang="en-US" altLang="zh-CN" sz="1600">
                <a:latin typeface="Noto Sans CJK SC" panose="020B0500000000000000" charset="-122"/>
                <a:ea typeface="Noto Sans CJK SC" panose="020B0500000000000000" charset="-122"/>
                <a:cs typeface="Source Code Pro" panose="020B0509030403020204" charset="0"/>
                <a:sym typeface="+mn-ea"/>
              </a:rPr>
              <a:t> AER </a:t>
            </a:r>
            <a:r>
              <a:rPr lang="zh-CN" altLang="en-US" sz="1600">
                <a:latin typeface="Noto Sans CJK SC" panose="020B0500000000000000" charset="-122"/>
                <a:ea typeface="Noto Sans CJK SC" panose="020B0500000000000000" charset="-122"/>
                <a:cs typeface="Source Code Pro" panose="020B0509030403020204" charset="0"/>
                <a:sym typeface="+mn-ea"/>
              </a:rPr>
              <a:t>报错</a:t>
            </a:r>
            <a:endParaRPr lang="zh-CN" altLang="en-US" sz="16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altLang="en-US" sz="1600">
                <a:latin typeface="Noto Sans CJK SC" panose="020B0500000000000000" charset="-122"/>
                <a:ea typeface="Noto Sans CJK SC" panose="020B0500000000000000" charset="-122"/>
                <a:cs typeface="Source Code Pro" panose="020B0509030403020204" charset="0"/>
                <a:sym typeface="+mn-ea"/>
              </a:rPr>
              <a:t>匹配华硕</a:t>
            </a:r>
            <a:r>
              <a:rPr lang="en-US" altLang="zh-CN" sz="1600">
                <a:latin typeface="Noto Sans CJK SC" panose="020B0500000000000000" charset="-122"/>
                <a:ea typeface="Noto Sans CJK SC" panose="020B0500000000000000" charset="-122"/>
                <a:cs typeface="Source Code Pro" panose="020B0509030403020204" charset="0"/>
                <a:sym typeface="+mn-ea"/>
              </a:rPr>
              <a:t> F441U </a:t>
            </a:r>
            <a:r>
              <a:rPr lang="zh-CN" altLang="en-US" sz="1600">
                <a:latin typeface="Noto Sans CJK SC" panose="020B0500000000000000" charset="-122"/>
                <a:ea typeface="Noto Sans CJK SC" panose="020B0500000000000000" charset="-122"/>
                <a:cs typeface="Source Code Pro" panose="020B0509030403020204" charset="0"/>
                <a:sym typeface="+mn-ea"/>
              </a:rPr>
              <a:t>上网卡的子系统</a:t>
            </a:r>
            <a:r>
              <a:rPr lang="en-US" altLang="zh-CN" sz="1600">
                <a:latin typeface="Noto Sans CJK SC" panose="020B0500000000000000" charset="-122"/>
                <a:ea typeface="Noto Sans CJK SC" panose="020B0500000000000000" charset="-122"/>
                <a:cs typeface="Source Code Pro" panose="020B0509030403020204" charset="0"/>
                <a:sym typeface="+mn-ea"/>
              </a:rPr>
              <a:t> ID 11ad:1723 </a:t>
            </a:r>
            <a:r>
              <a:rPr lang="zh-CN" altLang="en-US" sz="1600">
                <a:latin typeface="Noto Sans CJK SC" panose="020B0500000000000000" charset="-122"/>
                <a:ea typeface="Noto Sans CJK SC" panose="020B0500000000000000" charset="-122"/>
                <a:cs typeface="Source Code Pro" panose="020B0509030403020204" charset="0"/>
                <a:sym typeface="+mn-ea"/>
              </a:rPr>
              <a:t>并禁用</a:t>
            </a:r>
            <a:r>
              <a:rPr lang="en-US" altLang="zh-CN" sz="1600">
                <a:latin typeface="Noto Sans CJK SC" panose="020B0500000000000000" charset="-122"/>
                <a:ea typeface="Noto Sans CJK SC" panose="020B0500000000000000" charset="-122"/>
                <a:cs typeface="Source Code Pro" panose="020B0509030403020204" charset="0"/>
                <a:sym typeface="+mn-ea"/>
              </a:rPr>
              <a:t> ASPM </a:t>
            </a:r>
            <a:r>
              <a:rPr lang="zh-CN" altLang="en-US" sz="1600">
                <a:latin typeface="Noto Sans CJK SC" panose="020B0500000000000000" charset="-122"/>
                <a:ea typeface="Noto Sans CJK SC" panose="020B0500000000000000" charset="-122"/>
                <a:cs typeface="Source Code Pro" panose="020B0509030403020204" charset="0"/>
                <a:sym typeface="+mn-ea"/>
              </a:rPr>
              <a:t>以规避问题</a:t>
            </a:r>
            <a:endParaRPr lang="zh-CN" altLang="en-US" sz="16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altLang="en-US" sz="1600">
                <a:latin typeface="Noto Sans CJK SC" panose="020B0500000000000000" charset="-122"/>
                <a:ea typeface="Noto Sans CJK SC" panose="020B0500000000000000" charset="-122"/>
                <a:cs typeface="Source Code Pro" panose="020B0509030403020204" charset="0"/>
                <a:sym typeface="+mn-ea"/>
              </a:rPr>
              <a:t>测试结果</a:t>
            </a:r>
            <a:endParaRPr lang="zh-CN" altLang="en-US" sz="16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末尾（签准区）：签署、参考链接、合作者信息、修复记录、</a:t>
            </a:r>
            <a:r>
              <a:rPr lang="en-US" altLang="zh-CN" sz="1800">
                <a:latin typeface="Noto Sans CJK SC" panose="020B0500000000000000" charset="-122"/>
                <a:ea typeface="Noto Sans CJK SC" panose="020B0500000000000000" charset="-122"/>
                <a:cs typeface="Source Code Pro" panose="020B0509030403020204" charset="0"/>
                <a:sym typeface="+mn-ea"/>
              </a:rPr>
              <a:t>Stable Cc </a:t>
            </a:r>
            <a:r>
              <a:rPr lang="zh-CN" altLang="en-US" sz="1800">
                <a:latin typeface="Noto Sans CJK SC" panose="020B0500000000000000" charset="-122"/>
                <a:ea typeface="Noto Sans CJK SC" panose="020B0500000000000000" charset="-122"/>
                <a:cs typeface="Source Code Pro" panose="020B0509030403020204" charset="0"/>
                <a:sym typeface="+mn-ea"/>
              </a:rPr>
              <a:t>等</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1657350" lvl="3" indent="-285750">
              <a:lnSpc>
                <a:spcPct val="130000"/>
              </a:lnSpc>
              <a:buFont typeface="Arial" panose="02080604020202020204" pitchFamily="34" charset="0"/>
              <a:buChar char="•"/>
            </a:pP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lvl="1">
              <a:lnSpc>
                <a:spcPct val="130000"/>
              </a:lnSpc>
              <a:buFont typeface="Arial" panose="02080604020202020204" pitchFamily="34" charset="0"/>
            </a:pPr>
            <a:endParaRPr lang="zh-CN" altLang="en-US" sz="1800">
              <a:latin typeface="Noto Sans CJK SC" panose="020B0500000000000000" charset="-122"/>
              <a:ea typeface="Noto Sans CJK SC" panose="020B0500000000000000" charset="-122"/>
              <a:cs typeface="Source Code Pro" panose="020B0509030403020204" charset="0"/>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行动与实验：补丁“论文”编写</a:t>
            </a:r>
            <a:endParaRPr lang="en-US" altLang="zh-CN"/>
          </a:p>
        </p:txBody>
      </p:sp>
      <p:sp>
        <p:nvSpPr>
          <p:cNvPr id="11" name="文本框 10"/>
          <p:cNvSpPr txBox="1"/>
          <p:nvPr/>
        </p:nvSpPr>
        <p:spPr>
          <a:xfrm>
            <a:off x="1115060" y="1861820"/>
            <a:ext cx="94373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补丁生成的大致过程</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200">
                <a:latin typeface="Noto Sans CJK SC" panose="020B0500000000000000" charset="-122"/>
                <a:ea typeface="Noto Sans CJK SC" panose="020B0500000000000000" charset="-122"/>
                <a:cs typeface="Source Code Pro" panose="020B0509030403020204" charset="0"/>
                <a:sym typeface="+mn-ea"/>
              </a:rPr>
              <a:t> </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lvl="0"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git add drivers/net/wireless/realtek/rtlwifi/pci.c</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a:t>
            </a:r>
            <a:r>
              <a:rPr lang="zh-CN" altLang="en-US" sz="1600">
                <a:latin typeface="Source Code Pro" panose="020B0509030403020204" charset="0"/>
                <a:ea typeface="Noto Sans CJK SC" panose="020B0500000000000000" charset="-122"/>
                <a:cs typeface="Source Code Pro" panose="020B0509030403020204" charset="0"/>
                <a:sym typeface="+mn-ea"/>
              </a:rPr>
              <a:t>将该文件添加到提交内</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git commit -s</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a:t>
            </a:r>
            <a:r>
              <a:rPr lang="zh-CN" altLang="en-US" sz="1600">
                <a:latin typeface="Source Code Pro" panose="020B0509030403020204" charset="0"/>
                <a:ea typeface="Noto Sans CJK SC" panose="020B0500000000000000" charset="-122"/>
                <a:cs typeface="Source Code Pro" panose="020B0509030403020204" charset="0"/>
                <a:sym typeface="+mn-ea"/>
              </a:rPr>
              <a:t>编写提交信息，附带签署信息</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git format-patch -1 --rfc</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a:t>
            </a:r>
            <a:r>
              <a:rPr lang="zh-CN" altLang="en-US" sz="1600">
                <a:latin typeface="Source Code Pro" panose="020B0509030403020204" charset="0"/>
                <a:ea typeface="Noto Sans CJK SC" panose="020B0500000000000000" charset="-122"/>
                <a:cs typeface="Source Code Pro" panose="020B0509030403020204" charset="0"/>
                <a:sym typeface="+mn-ea"/>
              </a:rPr>
              <a:t>用最近提交的一笔提交生成补丁（并标记为征求意见稿，</a:t>
            </a:r>
            <a:r>
              <a:rPr lang="en-US" altLang="zh-CN" sz="1600">
                <a:latin typeface="Source Code Pro" panose="020B0509030403020204" charset="0"/>
                <a:ea typeface="Noto Sans CJK SC" panose="020B0500000000000000" charset="-122"/>
                <a:cs typeface="Source Code Pro" panose="020B0509030403020204" charset="0"/>
                <a:sym typeface="+mn-ea"/>
              </a:rPr>
              <a:t>RFC</a:t>
            </a:r>
            <a:r>
              <a:rPr lang="zh-CN" altLang="en-US" sz="1600">
                <a:latin typeface="Source Code Pro" panose="020B0509030403020204" charset="0"/>
                <a:ea typeface="Noto Sans CJK SC" panose="020B0500000000000000" charset="-122"/>
                <a:cs typeface="Source Code Pro" panose="020B0509030403020204" charset="0"/>
                <a:sym typeface="+mn-ea"/>
              </a:rPr>
              <a:t>）</a:t>
            </a:r>
            <a:endParaRPr lang="zh-CN" altLang="en-US" sz="1600">
              <a:latin typeface="Source Code Pro" panose="020B0509030403020204" charset="0"/>
              <a:ea typeface="Noto Sans CJK SC" panose="020B0500000000000000" charset="-122"/>
              <a:cs typeface="Source Code Pro" panose="020B0509030403020204" charset="0"/>
              <a:sym typeface="+mn-ea"/>
            </a:endParaRPr>
          </a:p>
          <a:p>
            <a:pPr lvl="0" indent="457200">
              <a:lnSpc>
                <a:spcPct val="130000"/>
              </a:lnSpc>
              <a:buFont typeface="Arial" panose="02080604020202020204" pitchFamily="34" charset="0"/>
            </a:pPr>
            <a:endParaRPr lang="zh-CN" altLang="en-US" sz="1600">
              <a:latin typeface="Source Code Pro" panose="020B0509030403020204" charset="0"/>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Source Code Pro" panose="020B0509030403020204" charset="0"/>
                <a:ea typeface="Noto Sans CJK SC" panose="020B0500000000000000" charset="-122"/>
                <a:cs typeface="Source Code Pro" panose="020B0509030403020204" charset="0"/>
                <a:sym typeface="+mn-ea"/>
              </a:rPr>
              <a:t>这些命令的使用方式较为容易摸索，留作习题（大雾）；时间关系暂不展示</a:t>
            </a:r>
            <a:endParaRPr lang="zh-CN" altLang="en-US" sz="2000">
              <a:latin typeface="Source Code Pro" panose="020B0509030403020204" charset="0"/>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Source Code Pro" panose="020B0509030403020204" charset="0"/>
                <a:ea typeface="Noto Sans CJK SC" panose="020B0500000000000000" charset="-122"/>
                <a:cs typeface="Source Code Pro" panose="020B0509030403020204" charset="0"/>
                <a:sym typeface="+mn-ea"/>
              </a:rPr>
              <a:t>来看看完成编写、签署和引用的补丁生成出来是怎样的</a:t>
            </a:r>
            <a:endParaRPr lang="zh-CN" altLang="en-US" sz="2000">
              <a:latin typeface="Source Code Pro" panose="020B0509030403020204" charset="0"/>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en-US" altLang="zh-CN" sz="2000">
                <a:latin typeface="Noto Sans CJK SC" panose="020B0500000000000000" charset="-122"/>
                <a:ea typeface="Noto Sans CJK SC" panose="020B0500000000000000" charset="-122"/>
                <a:cs typeface="Source Code Pro" panose="020B0509030403020204" charset="0"/>
                <a:sym typeface="+mn-ea"/>
              </a:rPr>
              <a:t>...</a:t>
            </a:r>
            <a:endParaRPr lang="zh-CN" altLang="en-US" sz="2000">
              <a:latin typeface="Source Code Pro" panose="020B0509030403020204" charset="0"/>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倒数第</a:t>
            </a:r>
            <a:r>
              <a:rPr lang="en-US" altLang="zh-CN" sz="2000">
                <a:latin typeface="Noto Sans CJK SC" panose="020B0500000000000000" charset="-122"/>
                <a:ea typeface="Noto Sans CJK SC" panose="020B0500000000000000" charset="-122"/>
                <a:cs typeface="Source Code Pro" panose="020B0509030403020204" charset="0"/>
                <a:sym typeface="+mn-ea"/>
              </a:rPr>
              <a:t> N </a:t>
            </a:r>
            <a:r>
              <a:rPr lang="zh-CN" altLang="en-US" sz="2000">
                <a:latin typeface="Noto Sans CJK SC" panose="020B0500000000000000" charset="-122"/>
                <a:ea typeface="Noto Sans CJK SC" panose="020B0500000000000000" charset="-122"/>
                <a:cs typeface="Source Code Pro" panose="020B0509030403020204" charset="0"/>
                <a:sym typeface="+mn-ea"/>
              </a:rPr>
              <a:t>站：提交补丁（同样留作习题）</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功德“圆满”后</a:t>
            </a:r>
            <a:endParaRPr lang="zh-CN" altLang="en-US"/>
          </a:p>
        </p:txBody>
      </p:sp>
      <p:sp>
        <p:nvSpPr>
          <p:cNvPr id="11" name="文本框 10"/>
          <p:cNvSpPr txBox="1"/>
          <p:nvPr/>
        </p:nvSpPr>
        <p:spPr>
          <a:xfrm>
            <a:off x="1115060" y="1861820"/>
            <a:ext cx="94373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补丁提交给对应列表后，事情还没结束！</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上游维护者可能提出修改意见或质疑</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请积极答复，补充必要的信息，或作出必要修改</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如有疑问，请不要犹豫并提出来</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积极沟通可能未必得到有用甚至友好的答复</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可悲的现状，但请保持自信和积极态度</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恭喜你成为光荣的</a:t>
            </a:r>
            <a:r>
              <a:rPr lang="en-US" altLang="zh-CN" sz="2000">
                <a:latin typeface="Noto Sans CJK SC" panose="020B0500000000000000" charset="-122"/>
                <a:ea typeface="Noto Sans CJK SC" panose="020B0500000000000000" charset="-122"/>
                <a:cs typeface="Source Code Pro" panose="020B0509030403020204" charset="0"/>
                <a:sym typeface="+mn-ea"/>
              </a:rPr>
              <a:t> Linux </a:t>
            </a:r>
            <a:r>
              <a:rPr lang="zh-CN" altLang="en-US" sz="2000">
                <a:latin typeface="Noto Sans CJK SC" panose="020B0500000000000000" charset="-122"/>
                <a:ea typeface="Noto Sans CJK SC" panose="020B0500000000000000" charset="-122"/>
                <a:cs typeface="Source Code Pro" panose="020B0509030403020204" charset="0"/>
                <a:sym typeface="+mn-ea"/>
              </a:rPr>
              <a:t>内核贡献者！</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后记与思考</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03</a:t>
            </a:r>
            <a:endParaRPr lang="en-US" altLang="zh-CN"/>
          </a:p>
        </p:txBody>
      </p:sp>
      <p:sp>
        <p:nvSpPr>
          <p:cNvPr id="10" name="文本占位符 9"/>
          <p:cNvSpPr>
            <a:spLocks noGrp="1"/>
          </p:cNvSpPr>
          <p:nvPr>
            <p:ph type="body" sz="quarter" idx="26"/>
          </p:nvPr>
        </p:nvSpPr>
        <p:spPr>
          <a:xfrm>
            <a:off x="958215" y="1251585"/>
            <a:ext cx="5520690" cy="491490"/>
          </a:xfrm>
        </p:spPr>
        <p:txBody>
          <a:bodyPr/>
          <a:p>
            <a:r>
              <a:rPr lang="zh-CN"/>
              <a:t>今天我讲了什么（希望你们理解到的）</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en-US" sz="2000">
                <a:latin typeface="Noto Sans CJK SC" panose="020B0500000000000000" charset="-122"/>
                <a:ea typeface="Noto Sans CJK SC" panose="020B0500000000000000" charset="-122"/>
                <a:cs typeface="Source Code Pro" panose="020B0509030403020204" charset="0"/>
                <a:sym typeface="+mn-ea"/>
              </a:rPr>
              <a:t>Linux </a:t>
            </a:r>
            <a:r>
              <a:rPr lang="zh-CN" altLang="en-US" sz="2000">
                <a:latin typeface="Noto Sans CJK SC" panose="020B0500000000000000" charset="-122"/>
                <a:ea typeface="Noto Sans CJK SC" panose="020B0500000000000000" charset="-122"/>
                <a:cs typeface="Source Code Pro" panose="020B0509030403020204" charset="0"/>
                <a:sym typeface="+mn-ea"/>
              </a:rPr>
              <a:t>内核如同其他开源项目一样，亟需外部参与</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硬件种类千千万，就算是神也不可能一直兼顾</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硬件支持随着时间推移劣化是正常现象</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cs typeface="Source Code Pro" panose="020B0509030403020204" charset="0"/>
                <a:sym typeface="+mn-ea"/>
              </a:rPr>
              <a:t>硬件实现并非一定完美，代码层面上的规避可提升用户体验</a:t>
            </a:r>
            <a:endParaRPr lang="zh-CN"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cs typeface="Source Code Pro" panose="020B0509030403020204" charset="0"/>
                <a:sym typeface="+mn-ea"/>
              </a:rPr>
              <a:t>您的补丁可能让许多人受益，或让他们使用</a:t>
            </a:r>
            <a:r>
              <a:rPr lang="en-US" altLang="zh-CN" sz="1800">
                <a:latin typeface="Noto Sans CJK SC" panose="020B0500000000000000" charset="-122"/>
                <a:ea typeface="Noto Sans CJK SC" panose="020B0500000000000000" charset="-122"/>
                <a:cs typeface="Source Code Pro" panose="020B0509030403020204" charset="0"/>
                <a:sym typeface="+mn-ea"/>
              </a:rPr>
              <a:t> Linux </a:t>
            </a:r>
            <a:r>
              <a:rPr lang="zh-CN" altLang="en-US" sz="1800">
                <a:latin typeface="Noto Sans CJK SC" panose="020B0500000000000000" charset="-122"/>
                <a:ea typeface="Noto Sans CJK SC" panose="020B0500000000000000" charset="-122"/>
                <a:cs typeface="Source Code Pro" panose="020B0509030403020204" charset="0"/>
                <a:sym typeface="+mn-ea"/>
              </a:rPr>
              <a:t>工作时心情更为愉快</a:t>
            </a:r>
            <a:endParaRPr lang="zh-CN"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cs typeface="Source Code Pro" panose="020B0509030403020204" charset="0"/>
                <a:sym typeface="+mn-ea"/>
              </a:rPr>
              <a:t>内核贡献可大可小，人人为我，我为人人</a:t>
            </a:r>
            <a:endParaRPr lang="zh-CN" sz="1800">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sz="2000">
                <a:latin typeface="Noto Sans CJK SC" panose="020B0500000000000000" charset="-122"/>
                <a:ea typeface="Noto Sans CJK SC" panose="020B0500000000000000" charset="-122"/>
                <a:cs typeface="Source Code Pro" panose="020B0509030403020204" charset="0"/>
                <a:sym typeface="+mn-ea"/>
              </a:rPr>
              <a:t>内核贡献的参与深度极深</a:t>
            </a:r>
            <a:endParaRPr lang="zh-CN"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cs typeface="Source Code Pro" panose="020B0509030403020204" charset="0"/>
                <a:sym typeface="+mn-ea"/>
              </a:rPr>
              <a:t>今天讲述的例子亦有一定深度，但也只是基于现有机制的补充修缮工作</a:t>
            </a:r>
            <a:endParaRPr lang="zh-CN"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sz="1800" u="sng">
                <a:latin typeface="Noto Sans CJK SC" panose="020B0500000000000000" charset="-122"/>
                <a:ea typeface="Noto Sans CJK SC" panose="020B0500000000000000" charset="-122"/>
                <a:cs typeface="Source Code Pro" panose="020B0509030403020204" charset="0"/>
                <a:sym typeface="+mn-ea"/>
              </a:rPr>
              <a:t>但这不代表工作量就一定小：问题历史调查、人际沟通也是一门功课！</a:t>
            </a:r>
            <a:endParaRPr lang="zh-CN"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cs typeface="Source Code Pro" panose="020B0509030403020204" charset="0"/>
                <a:sym typeface="+mn-ea"/>
              </a:rPr>
              <a:t>该学的还是得学，但不用学精了再动手</a:t>
            </a:r>
            <a:endParaRPr lang="zh-CN"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sz="1800" u="sng">
                <a:latin typeface="Noto Sans CJK SC" panose="020B0500000000000000" charset="-122"/>
                <a:ea typeface="Noto Sans CJK SC" panose="020B0500000000000000" charset="-122"/>
                <a:cs typeface="Source Code Pro" panose="020B0509030403020204" charset="0"/>
                <a:sym typeface="+mn-ea"/>
              </a:rPr>
              <a:t>学以致用，事不宜迟！</a:t>
            </a:r>
            <a:endParaRPr lang="zh-CN" sz="1800" u="sng">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endParaRPr lang="zh-CN" sz="1800" u="sng">
              <a:latin typeface="Noto Sans CJK SC" panose="020B0500000000000000" charset="-122"/>
              <a:ea typeface="Noto Sans CJK SC" panose="020B0500000000000000" charset="-122"/>
              <a:cs typeface="Source Code Pro" panose="020B0509030403020204" charset="0"/>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后记与思考</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03</a:t>
            </a:r>
            <a:endParaRPr lang="en-US" altLang="zh-CN"/>
          </a:p>
        </p:txBody>
      </p:sp>
      <p:sp>
        <p:nvSpPr>
          <p:cNvPr id="10" name="文本占位符 9"/>
          <p:cNvSpPr>
            <a:spLocks noGrp="1"/>
          </p:cNvSpPr>
          <p:nvPr>
            <p:ph type="body" sz="quarter" idx="26"/>
          </p:nvPr>
        </p:nvSpPr>
        <p:spPr>
          <a:xfrm>
            <a:off x="958215" y="1251585"/>
            <a:ext cx="5520690" cy="491490"/>
          </a:xfrm>
        </p:spPr>
        <p:txBody>
          <a:bodyPr/>
          <a:p>
            <a:r>
              <a:rPr lang="zh-CN" altLang="en-US"/>
              <a:t>行动派们，后会有期！</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今天的分享作为教程是不及格的</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最近工作变动，精力有限</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u="sng">
                <a:latin typeface="Noto Sans CJK SC" panose="020B0500000000000000" charset="-122"/>
                <a:ea typeface="Noto Sans CJK SC" panose="020B0500000000000000" charset="-122"/>
                <a:cs typeface="Source Code Pro" panose="020B0509030403020204" charset="0"/>
                <a:sym typeface="+mn-ea"/>
              </a:rPr>
              <a:t>课件有许多思考、验证和设计不周到的地方，还请谅解！</a:t>
            </a:r>
            <a:endParaRPr lang="zh-CN" altLang="en-US" sz="1800" u="sng">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一起行动起来！</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我希望带动各路有意改善</a:t>
            </a:r>
            <a:r>
              <a:rPr lang="en-US" altLang="zh-CN" sz="1800">
                <a:latin typeface="Noto Sans CJK SC" panose="020B0500000000000000" charset="-122"/>
                <a:ea typeface="Noto Sans CJK SC" panose="020B0500000000000000" charset="-122"/>
                <a:cs typeface="Source Code Pro" panose="020B0509030403020204" charset="0"/>
                <a:sym typeface="+mn-ea"/>
              </a:rPr>
              <a:t> Linux </a:t>
            </a:r>
            <a:r>
              <a:rPr lang="zh-CN" altLang="en-US" sz="1800">
                <a:latin typeface="Noto Sans CJK SC" panose="020B0500000000000000" charset="-122"/>
                <a:ea typeface="Noto Sans CJK SC" panose="020B0500000000000000" charset="-122"/>
                <a:cs typeface="Source Code Pro" panose="020B0509030403020204" charset="0"/>
                <a:sym typeface="+mn-ea"/>
              </a:rPr>
              <a:t>维护质量的人参与上游开发</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内核贡献涉及许多知识和技能点，其中也包括非技术性的</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欢迎与我联系，我将尽力提供帮助和指导</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微信：</a:t>
            </a:r>
            <a:r>
              <a:rPr lang="en-US" altLang="zh-CN" sz="1800">
                <a:latin typeface="Noto Sans CJK SC" panose="020B0500000000000000" charset="-122"/>
                <a:ea typeface="Noto Sans CJK SC" panose="020B0500000000000000" charset="-122"/>
                <a:cs typeface="Source Code Pro" panose="020B0509030403020204" charset="0"/>
                <a:sym typeface="+mn-ea"/>
              </a:rPr>
              <a:t>mingcongbai</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cs typeface="Source Code Pro" panose="020B0509030403020204" charset="0"/>
                <a:sym typeface="+mn-ea"/>
              </a:rPr>
              <a:t>QQ</a:t>
            </a:r>
            <a:r>
              <a:rPr lang="zh-CN" altLang="en-US" sz="1800">
                <a:latin typeface="Noto Sans CJK SC" panose="020B0500000000000000" charset="-122"/>
                <a:ea typeface="Noto Sans CJK SC" panose="020B0500000000000000" charset="-122"/>
                <a:cs typeface="Source Code Pro" panose="020B0509030403020204" charset="0"/>
                <a:sym typeface="+mn-ea"/>
              </a:rPr>
              <a:t>：</a:t>
            </a:r>
            <a:r>
              <a:rPr lang="en-US" altLang="zh-CN" sz="1800">
                <a:latin typeface="Noto Sans CJK SC" panose="020B0500000000000000" charset="-122"/>
                <a:ea typeface="Noto Sans CJK SC" panose="020B0500000000000000" charset="-122"/>
                <a:cs typeface="Source Code Pro" panose="020B0509030403020204" charset="0"/>
                <a:sym typeface="+mn-ea"/>
              </a:rPr>
              <a:t>2879378668</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cs typeface="Source Code Pro" panose="020B0509030403020204" charset="0"/>
                <a:sym typeface="+mn-ea"/>
              </a:rPr>
              <a:t>Telegram</a:t>
            </a:r>
            <a:r>
              <a:rPr lang="zh-CN" altLang="en-US" sz="1800">
                <a:latin typeface="Noto Sans CJK SC" panose="020B0500000000000000" charset="-122"/>
                <a:ea typeface="Noto Sans CJK SC" panose="020B0500000000000000" charset="-122"/>
                <a:cs typeface="Source Code Pro" panose="020B0509030403020204" charset="0"/>
                <a:sym typeface="+mn-ea"/>
              </a:rPr>
              <a:t>：</a:t>
            </a:r>
            <a:r>
              <a:rPr lang="en-US" altLang="zh-CN" sz="1800">
                <a:latin typeface="Noto Sans CJK SC" panose="020B0500000000000000" charset="-122"/>
                <a:ea typeface="Noto Sans CJK SC" panose="020B0500000000000000" charset="-122"/>
                <a:cs typeface="Source Code Pro" panose="020B0509030403020204" charset="0"/>
                <a:sym typeface="+mn-ea"/>
              </a:rPr>
              <a:t>@JeffBai</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邮件：</a:t>
            </a:r>
            <a:r>
              <a:rPr lang="zh-CN" altLang="en-US" sz="1800">
                <a:latin typeface="Noto Sans CJK SC" panose="020B0500000000000000" charset="-122"/>
                <a:ea typeface="Noto Sans CJK SC" panose="020B0500000000000000" charset="-122"/>
                <a:cs typeface="Source Code Pro" panose="020B0509030403020204" charset="0"/>
                <a:sym typeface="+mn-ea"/>
                <a:hlinkClick r:id="rId1"/>
              </a:rPr>
              <a:t>jeffbai@aosc.io</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p:txBody>
      </p:sp>
      <p:pic>
        <p:nvPicPr>
          <p:cNvPr id="2" name="图片 1" descr="mmqrcode1743183835500"/>
          <p:cNvPicPr>
            <a:picLocks noChangeAspect="1"/>
          </p:cNvPicPr>
          <p:nvPr/>
        </p:nvPicPr>
        <p:blipFill>
          <a:blip r:embed="rId2"/>
          <a:srcRect l="9792" t="24157" r="8877" b="17509"/>
          <a:stretch>
            <a:fillRect/>
          </a:stretch>
        </p:blipFill>
        <p:spPr>
          <a:xfrm>
            <a:off x="8728075" y="1428750"/>
            <a:ext cx="2132914" cy="2160000"/>
          </a:xfrm>
          <a:prstGeom prst="rect">
            <a:avLst/>
          </a:prstGeom>
        </p:spPr>
      </p:pic>
      <p:pic>
        <p:nvPicPr>
          <p:cNvPr id="3" name="图片 2" descr="qrcode_1743183845416"/>
          <p:cNvPicPr>
            <a:picLocks noChangeAspect="1"/>
          </p:cNvPicPr>
          <p:nvPr/>
        </p:nvPicPr>
        <p:blipFill>
          <a:blip r:embed="rId3"/>
          <a:srcRect l="2097" t="26917" r="2198" b="19083"/>
          <a:stretch>
            <a:fillRect/>
          </a:stretch>
        </p:blipFill>
        <p:spPr>
          <a:xfrm>
            <a:off x="8728075" y="3824605"/>
            <a:ext cx="2112593" cy="216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前言</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01</a:t>
            </a:r>
            <a:endParaRPr lang="en-US" altLang="zh-CN"/>
          </a:p>
        </p:txBody>
      </p:sp>
      <p:sp>
        <p:nvSpPr>
          <p:cNvPr id="10" name="文本占位符 9"/>
          <p:cNvSpPr>
            <a:spLocks noGrp="1"/>
          </p:cNvSpPr>
          <p:nvPr>
            <p:ph type="body" sz="quarter" idx="26"/>
          </p:nvPr>
        </p:nvSpPr>
        <p:spPr/>
        <p:txBody>
          <a:bodyPr/>
          <a:p>
            <a:r>
              <a:rPr lang="zh-CN" altLang="en-US"/>
              <a:t>自我介绍</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rPr>
              <a:t>白铭骢</a:t>
            </a:r>
            <a:endParaRPr lang="zh-CN" altLang="en-US" sz="20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安同开源社区贡献者、安同</a:t>
            </a:r>
            <a:r>
              <a:rPr lang="en-US" altLang="zh-CN" sz="1800">
                <a:latin typeface="Noto Sans CJK SC" panose="020B0500000000000000" charset="-122"/>
                <a:ea typeface="Noto Sans CJK SC" panose="020B0500000000000000" charset="-122"/>
              </a:rPr>
              <a:t> OS </a:t>
            </a:r>
            <a:r>
              <a:rPr lang="zh-CN" altLang="en-US" sz="1800">
                <a:latin typeface="Noto Sans CJK SC" panose="020B0500000000000000" charset="-122"/>
                <a:ea typeface="Noto Sans CJK SC" panose="020B0500000000000000" charset="-122"/>
              </a:rPr>
              <a:t>维护者</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外号：“特首”、果冻、白总（别）、</a:t>
            </a:r>
            <a:r>
              <a:rPr lang="en-US" altLang="zh-CN" sz="1800">
                <a:latin typeface="Noto Sans CJK SC" panose="020B0500000000000000" charset="-122"/>
                <a:ea typeface="Noto Sans CJK SC" panose="020B0500000000000000" charset="-122"/>
              </a:rPr>
              <a:t>...</a:t>
            </a:r>
            <a:endParaRPr lang="zh-CN" altLang="en-US" sz="1800">
              <a:latin typeface="Noto Sans CJK SC" panose="020B0500000000000000" charset="-122"/>
              <a:ea typeface="Noto Sans CJK SC" panose="020B0500000000000000" charset="-122"/>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rPr>
              <a:t>学业与“专业训练”经历</a:t>
            </a:r>
            <a:endParaRPr lang="zh-CN" altLang="en-US" sz="20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中国现代史、俄语专业毕业</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rPr>
              <a:t>2011 </a:t>
            </a:r>
            <a:r>
              <a:rPr lang="zh-CN" altLang="en-US" sz="1800">
                <a:latin typeface="Noto Sans CJK SC" panose="020B0500000000000000" charset="-122"/>
                <a:ea typeface="Noto Sans CJK SC" panose="020B0500000000000000" charset="-122"/>
              </a:rPr>
              <a:t>创办安同开源社区，期间组织安同</a:t>
            </a:r>
            <a:r>
              <a:rPr lang="en-US" altLang="zh-CN" sz="1800">
                <a:latin typeface="Noto Sans CJK SC" panose="020B0500000000000000" charset="-122"/>
                <a:ea typeface="Noto Sans CJK SC" panose="020B0500000000000000" charset="-122"/>
              </a:rPr>
              <a:t> OS </a:t>
            </a:r>
            <a:r>
              <a:rPr lang="zh-CN" altLang="en-US" sz="1800">
                <a:latin typeface="Noto Sans CJK SC" panose="020B0500000000000000" charset="-122"/>
                <a:ea typeface="Noto Sans CJK SC" panose="020B0500000000000000" charset="-122"/>
              </a:rPr>
              <a:t>维护工作</a:t>
            </a:r>
            <a:endParaRPr lang="zh-CN" altLang="en-US" sz="1800">
              <a:latin typeface="Noto Sans CJK SC" panose="020B0500000000000000" charset="-122"/>
              <a:ea typeface="Noto Sans CJK SC" panose="020B0500000000000000" charset="-122"/>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补丁整理、代码审阅、本地化、</a:t>
            </a:r>
            <a:r>
              <a:rPr lang="en-US" altLang="zh-CN" sz="1800">
                <a:latin typeface="Noto Sans CJK SC" panose="020B0500000000000000" charset="-122"/>
                <a:ea typeface="Noto Sans CJK SC" panose="020B0500000000000000" charset="-122"/>
              </a:rPr>
              <a:t>...</a:t>
            </a:r>
            <a:endParaRPr lang="en-US" altLang="zh-CN"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rPr>
              <a:t>2024 </a:t>
            </a:r>
            <a:r>
              <a:rPr lang="zh-CN" altLang="en-US" sz="1800">
                <a:latin typeface="Noto Sans CJK SC" panose="020B0500000000000000" charset="-122"/>
                <a:ea typeface="Noto Sans CJK SC" panose="020B0500000000000000" charset="-122"/>
              </a:rPr>
              <a:t>年学业中断偶然入行</a:t>
            </a:r>
            <a:endParaRPr lang="zh-CN" altLang="en-US" sz="1800">
              <a:latin typeface="Noto Sans CJK SC" panose="020B0500000000000000" charset="-122"/>
              <a:ea typeface="Noto Sans CJK SC" panose="020B0500000000000000" charset="-122"/>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发行版与社区运营</a:t>
            </a:r>
            <a:endParaRPr lang="zh-CN" altLang="en-US" sz="1800">
              <a:latin typeface="Noto Sans CJK SC" panose="020B0500000000000000" charset="-122"/>
              <a:ea typeface="Noto Sans CJK SC" panose="020B050000000000000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前言</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01</a:t>
            </a:r>
            <a:endParaRPr lang="en-US" altLang="zh-CN"/>
          </a:p>
        </p:txBody>
      </p:sp>
      <p:sp>
        <p:nvSpPr>
          <p:cNvPr id="10" name="文本占位符 9"/>
          <p:cNvSpPr>
            <a:spLocks noGrp="1"/>
          </p:cNvSpPr>
          <p:nvPr>
            <p:ph type="body" sz="quarter" idx="26"/>
          </p:nvPr>
        </p:nvSpPr>
        <p:spPr/>
        <p:txBody>
          <a:bodyPr/>
          <a:p>
            <a:r>
              <a:rPr lang="en-US" altLang="zh-CN"/>
              <a:t>Linux </a:t>
            </a:r>
            <a:r>
              <a:rPr lang="zh-CN" altLang="en-US"/>
              <a:t>内核</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rPr>
              <a:t>万物之源</a:t>
            </a:r>
            <a:endParaRPr lang="zh-CN" altLang="en-US" sz="20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由</a:t>
            </a:r>
            <a:r>
              <a:rPr lang="en-US" altLang="zh-CN" sz="1800">
                <a:latin typeface="Noto Sans CJK SC" panose="020B0500000000000000" charset="-122"/>
                <a:ea typeface="Noto Sans CJK SC" panose="020B0500000000000000" charset="-122"/>
              </a:rPr>
              <a:t> Linus Torvalds </a:t>
            </a:r>
            <a:r>
              <a:rPr lang="zh-CN" altLang="en-US" sz="1800">
                <a:latin typeface="Noto Sans CJK SC" panose="020B0500000000000000" charset="-122"/>
                <a:ea typeface="Noto Sans CJK SC" panose="020B0500000000000000" charset="-122"/>
              </a:rPr>
              <a:t>发起的自由软件内核项目</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各“</a:t>
            </a:r>
            <a:r>
              <a:rPr lang="en-US" altLang="zh-CN" sz="1800">
                <a:latin typeface="Noto Sans CJK SC" panose="020B0500000000000000" charset="-122"/>
                <a:ea typeface="Noto Sans CJK SC" panose="020B0500000000000000" charset="-122"/>
              </a:rPr>
              <a:t>Linux </a:t>
            </a:r>
            <a:r>
              <a:rPr lang="zh-CN" altLang="en-US" sz="1800">
                <a:latin typeface="Noto Sans CJK SC" panose="020B0500000000000000" charset="-122"/>
                <a:ea typeface="Noto Sans CJK SC" panose="020B0500000000000000" charset="-122"/>
              </a:rPr>
              <a:t>操作系统”、</a:t>
            </a:r>
            <a:r>
              <a:rPr lang="en-US" altLang="zh-CN" sz="1800">
                <a:latin typeface="Noto Sans CJK SC" panose="020B0500000000000000" charset="-122"/>
                <a:ea typeface="Noto Sans CJK SC" panose="020B0500000000000000" charset="-122"/>
              </a:rPr>
              <a:t>Android</a:t>
            </a:r>
            <a:r>
              <a:rPr lang="zh-CN" altLang="en-US" sz="1800">
                <a:latin typeface="Noto Sans CJK SC" panose="020B0500000000000000" charset="-122"/>
                <a:ea typeface="Noto Sans CJK SC" panose="020B0500000000000000" charset="-122"/>
              </a:rPr>
              <a:t>、</a:t>
            </a:r>
            <a:r>
              <a:rPr lang="en-US" altLang="zh-CN" sz="1800">
                <a:latin typeface="Noto Sans CJK SC" panose="020B0500000000000000" charset="-122"/>
                <a:ea typeface="Noto Sans CJK SC" panose="020B0500000000000000" charset="-122"/>
              </a:rPr>
              <a:t>Chrome OS </a:t>
            </a:r>
            <a:r>
              <a:rPr lang="zh-CN" altLang="en-US" sz="1800">
                <a:latin typeface="Noto Sans CJK SC" panose="020B0500000000000000" charset="-122"/>
                <a:ea typeface="Noto Sans CJK SC" panose="020B0500000000000000" charset="-122"/>
              </a:rPr>
              <a:t>的核心组件</a:t>
            </a:r>
            <a:endParaRPr lang="zh-CN" altLang="en-US" sz="1800">
              <a:latin typeface="Noto Sans CJK SC" panose="020B0500000000000000" charset="-122"/>
              <a:ea typeface="Noto Sans CJK SC" panose="020B0500000000000000" charset="-122"/>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也是几乎所有国产操作系统使用的内核</a:t>
            </a:r>
            <a:endParaRPr lang="zh-CN" altLang="en-US" sz="1800">
              <a:latin typeface="Noto Sans CJK SC" panose="020B0500000000000000" charset="-122"/>
              <a:ea typeface="Noto Sans CJK SC" panose="020B0500000000000000" charset="-122"/>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参与方</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各硬件与软件厂商、支持全职开发者的基金会和组织</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驱动维护者、安全与代码研究人员、文档与本地化工作者</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u="sng">
                <a:latin typeface="Noto Sans CJK SC" panose="020B0500000000000000" charset="-122"/>
                <a:ea typeface="Noto Sans CJK SC" panose="020B0500000000000000" charset="-122"/>
                <a:sym typeface="+mn-ea"/>
              </a:rPr>
              <a:t>以及发现问题后尝试研究并提交修复、改进补丁的业余爱好者</a:t>
            </a:r>
            <a:endParaRPr lang="zh-CN" altLang="en-US" sz="20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臭名昭著的“殿堂”</a:t>
            </a:r>
            <a:endParaRPr lang="zh-CN" altLang="en-US" sz="20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缘由：具有核心地位的开源项目，往往令人心生畏惧</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个人：</a:t>
            </a:r>
            <a:r>
              <a:rPr lang="en-US" altLang="zh-CN" sz="1800">
                <a:latin typeface="Noto Sans CJK SC" panose="020B0500000000000000" charset="-122"/>
                <a:ea typeface="Noto Sans CJK SC" panose="020B0500000000000000" charset="-122"/>
                <a:sym typeface="+mn-ea"/>
              </a:rPr>
              <a:t>Linus Torvalds </a:t>
            </a:r>
            <a:r>
              <a:rPr lang="zh-CN" altLang="en-US" sz="1800">
                <a:latin typeface="Noto Sans CJK SC" panose="020B0500000000000000" charset="-122"/>
                <a:ea typeface="Noto Sans CJK SC" panose="020B0500000000000000" charset="-122"/>
                <a:sym typeface="+mn-ea"/>
              </a:rPr>
              <a:t>及部分从说话直接到苛刻待人的维护人员</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恶果：对项目参与者的能力甚至道德要求产生近乎神化的认识</a:t>
            </a:r>
            <a:endParaRPr lang="zh-CN" altLang="en-US" sz="2000">
              <a:latin typeface="Noto Sans CJK SC" panose="020B0500000000000000" charset="-122"/>
              <a:ea typeface="Noto Sans CJK SC" panose="020B0500000000000000"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前言</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01</a:t>
            </a:r>
            <a:endParaRPr lang="en-US" altLang="zh-CN"/>
          </a:p>
        </p:txBody>
      </p:sp>
      <p:sp>
        <p:nvSpPr>
          <p:cNvPr id="10" name="文本占位符 9"/>
          <p:cNvSpPr>
            <a:spLocks noGrp="1"/>
          </p:cNvSpPr>
          <p:nvPr>
            <p:ph type="body" sz="quarter" idx="26"/>
          </p:nvPr>
        </p:nvSpPr>
        <p:spPr/>
        <p:txBody>
          <a:bodyPr/>
          <a:p>
            <a:r>
              <a:rPr lang="zh-CN"/>
              <a:t>概念与关键词</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内核上游</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今天讨论的参与场所是由</a:t>
            </a:r>
            <a:r>
              <a:rPr lang="en-US" altLang="zh-CN" sz="1800">
                <a:latin typeface="Noto Sans CJK SC" panose="020B0500000000000000" charset="-122"/>
                <a:ea typeface="Noto Sans CJK SC" panose="020B0500000000000000" charset="-122"/>
                <a:sym typeface="+mn-ea"/>
              </a:rPr>
              <a:t> Linux </a:t>
            </a:r>
            <a:r>
              <a:rPr lang="zh-CN" altLang="en-US" sz="1800">
                <a:latin typeface="Noto Sans CJK SC" panose="020B0500000000000000" charset="-122"/>
                <a:ea typeface="Noto Sans CJK SC" panose="020B0500000000000000" charset="-122"/>
                <a:sym typeface="+mn-ea"/>
              </a:rPr>
              <a:t>基金会运营、</a:t>
            </a:r>
            <a:r>
              <a:rPr lang="en-US" altLang="zh-CN" sz="1800">
                <a:latin typeface="Noto Sans CJK SC" panose="020B0500000000000000" charset="-122"/>
                <a:ea typeface="Noto Sans CJK SC" panose="020B0500000000000000" charset="-122"/>
                <a:sym typeface="+mn-ea"/>
              </a:rPr>
              <a:t>Linus Torvalds </a:t>
            </a:r>
            <a:r>
              <a:rPr lang="zh-CN" altLang="en-US" sz="1800">
                <a:latin typeface="Noto Sans CJK SC" panose="020B0500000000000000" charset="-122"/>
                <a:ea typeface="Noto Sans CJK SC" panose="020B0500000000000000" charset="-122"/>
                <a:sym typeface="+mn-ea"/>
              </a:rPr>
              <a:t>直接管理的</a:t>
            </a:r>
            <a:br>
              <a:rPr lang="zh-CN" altLang="en-US" sz="1800">
                <a:latin typeface="Noto Sans CJK SC" panose="020B0500000000000000" charset="-122"/>
                <a:ea typeface="Noto Sans CJK SC" panose="020B0500000000000000" charset="-122"/>
                <a:sym typeface="+mn-ea"/>
              </a:rPr>
            </a:br>
            <a:r>
              <a:rPr lang="en-US" altLang="zh-CN" sz="1800">
                <a:latin typeface="Noto Sans CJK SC" panose="020B0500000000000000" charset="-122"/>
                <a:ea typeface="Noto Sans CJK SC" panose="020B0500000000000000" charset="-122"/>
                <a:sym typeface="+mn-ea"/>
              </a:rPr>
              <a:t>Linux </a:t>
            </a:r>
            <a:r>
              <a:rPr lang="zh-CN" altLang="en-US" sz="1800">
                <a:latin typeface="Noto Sans CJK SC" panose="020B0500000000000000" charset="-122"/>
                <a:ea typeface="Noto Sans CJK SC" panose="020B0500000000000000" charset="-122"/>
                <a:sym typeface="+mn-ea"/>
              </a:rPr>
              <a:t>内核源码树</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子系统</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简单地说，</a:t>
            </a:r>
            <a:r>
              <a:rPr lang="en-US" altLang="zh-CN" sz="1800">
                <a:latin typeface="Noto Sans CJK SC" panose="020B0500000000000000" charset="-122"/>
                <a:ea typeface="Noto Sans CJK SC" panose="020B0500000000000000" charset="-122"/>
                <a:sym typeface="+mn-ea"/>
              </a:rPr>
              <a:t>Linux </a:t>
            </a:r>
            <a:r>
              <a:rPr lang="zh-CN" altLang="en-US" sz="1800">
                <a:latin typeface="Noto Sans CJK SC" panose="020B0500000000000000" charset="-122"/>
                <a:ea typeface="Noto Sans CJK SC" panose="020B0500000000000000" charset="-122"/>
                <a:sym typeface="+mn-ea"/>
              </a:rPr>
              <a:t>各“组件”或维护方向</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如：</a:t>
            </a:r>
            <a:r>
              <a:rPr lang="en-US" altLang="zh-CN" sz="1800">
                <a:latin typeface="Noto Sans CJK SC" panose="020B0500000000000000" charset="-122"/>
                <a:ea typeface="Noto Sans CJK SC" panose="020B0500000000000000" charset="-122"/>
                <a:sym typeface="+mn-ea"/>
              </a:rPr>
              <a:t>PCI </a:t>
            </a:r>
            <a:r>
              <a:rPr lang="zh-CN" altLang="en-US" sz="1800">
                <a:latin typeface="Noto Sans CJK SC" panose="020B0500000000000000" charset="-122"/>
                <a:ea typeface="Noto Sans CJK SC" panose="020B0500000000000000" charset="-122"/>
                <a:sym typeface="+mn-ea"/>
              </a:rPr>
              <a:t>子系统、</a:t>
            </a:r>
            <a:r>
              <a:rPr lang="en-US" altLang="zh-CN" sz="1800">
                <a:latin typeface="Noto Sans CJK SC" panose="020B0500000000000000" charset="-122"/>
                <a:ea typeface="Noto Sans CJK SC" panose="020B0500000000000000" charset="-122"/>
                <a:sym typeface="+mn-ea"/>
              </a:rPr>
              <a:t>USB </a:t>
            </a:r>
            <a:r>
              <a:rPr lang="zh-CN" altLang="en-US" sz="1800">
                <a:latin typeface="Noto Sans CJK SC" panose="020B0500000000000000" charset="-122"/>
                <a:ea typeface="Noto Sans CJK SC" panose="020B0500000000000000" charset="-122"/>
                <a:sym typeface="+mn-ea"/>
              </a:rPr>
              <a:t>子系统、</a:t>
            </a:r>
            <a:r>
              <a:rPr lang="en-US" altLang="zh-CN" sz="1800">
                <a:latin typeface="Noto Sans CJK SC" panose="020B0500000000000000" charset="-122"/>
                <a:ea typeface="Noto Sans CJK SC" panose="020B0500000000000000" charset="-122"/>
                <a:sym typeface="+mn-ea"/>
              </a:rPr>
              <a:t>DRM/GPU </a:t>
            </a:r>
            <a:r>
              <a:rPr lang="zh-CN" altLang="en-US" sz="1800">
                <a:latin typeface="Noto Sans CJK SC" panose="020B0500000000000000" charset="-122"/>
                <a:ea typeface="Noto Sans CJK SC" panose="020B0500000000000000" charset="-122"/>
                <a:sym typeface="+mn-ea"/>
              </a:rPr>
              <a:t>子系统</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有时精确到厂商驱动，如</a:t>
            </a:r>
            <a:r>
              <a:rPr lang="en-US" altLang="zh-CN" sz="1800">
                <a:latin typeface="Noto Sans CJK SC" panose="020B0500000000000000" charset="-122"/>
                <a:ea typeface="Noto Sans CJK SC" panose="020B0500000000000000" charset="-122"/>
                <a:sym typeface="+mn-ea"/>
              </a:rPr>
              <a:t> AMD </a:t>
            </a:r>
            <a:r>
              <a:rPr lang="zh-CN" altLang="en-US" sz="1800">
                <a:latin typeface="Noto Sans CJK SC" panose="020B0500000000000000" charset="-122"/>
                <a:ea typeface="Noto Sans CJK SC" panose="020B0500000000000000" charset="-122"/>
                <a:sym typeface="+mn-ea"/>
              </a:rPr>
              <a:t>公司职工维护的</a:t>
            </a:r>
            <a:r>
              <a:rPr lang="en-US" altLang="zh-CN" sz="1800">
                <a:latin typeface="Noto Sans CJK SC" panose="020B0500000000000000" charset="-122"/>
                <a:ea typeface="Noto Sans CJK SC" panose="020B0500000000000000" charset="-122"/>
                <a:sym typeface="+mn-ea"/>
              </a:rPr>
              <a:t> amdgpu </a:t>
            </a:r>
            <a:r>
              <a:rPr lang="zh-CN" altLang="en-US" sz="1800">
                <a:latin typeface="Noto Sans CJK SC" panose="020B0500000000000000" charset="-122"/>
                <a:ea typeface="Noto Sans CJK SC" panose="020B0500000000000000" charset="-122"/>
                <a:sym typeface="+mn-ea"/>
              </a:rPr>
              <a:t>驱动</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邮件列表</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Linux </a:t>
            </a:r>
            <a:r>
              <a:rPr lang="zh-CN" altLang="en-US" sz="1800">
                <a:latin typeface="Noto Sans CJK SC" panose="020B0500000000000000" charset="-122"/>
                <a:ea typeface="Noto Sans CJK SC" panose="020B0500000000000000" charset="-122"/>
                <a:sym typeface="+mn-ea"/>
              </a:rPr>
              <a:t>内核开发中一切补丁提交、评审及其他沟通工作的场所</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一般基于子系统划分板块</a:t>
            </a:r>
            <a:r>
              <a:rPr lang="en-US" altLang="zh-CN" sz="1800">
                <a:latin typeface="Noto Sans CJK SC" panose="020B0500000000000000" charset="-122"/>
                <a:ea typeface="Noto Sans CJK SC" panose="020B0500000000000000" charset="-122"/>
                <a:sym typeface="+mn-ea"/>
              </a:rPr>
              <a:t> (subspace)</a:t>
            </a: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前言</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01</a:t>
            </a:r>
            <a:endParaRPr lang="en-US" altLang="zh-CN"/>
          </a:p>
        </p:txBody>
      </p:sp>
      <p:sp>
        <p:nvSpPr>
          <p:cNvPr id="10" name="文本占位符 9"/>
          <p:cNvSpPr>
            <a:spLocks noGrp="1"/>
          </p:cNvSpPr>
          <p:nvPr>
            <p:ph type="body" sz="quarter" idx="26"/>
          </p:nvPr>
        </p:nvSpPr>
        <p:spPr/>
        <p:txBody>
          <a:bodyPr/>
          <a:p>
            <a:r>
              <a:rPr lang="zh-CN"/>
              <a:t>概念与关键词</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维护者</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Linux </a:t>
            </a:r>
            <a:r>
              <a:rPr lang="zh-CN" altLang="en-US" sz="1800">
                <a:latin typeface="Noto Sans CJK SC" panose="020B0500000000000000" charset="-122"/>
                <a:ea typeface="Noto Sans CJK SC" panose="020B0500000000000000" charset="-122"/>
                <a:sym typeface="+mn-ea"/>
              </a:rPr>
              <a:t>各子系统负责评审、合入补丁的人员</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也有负责发布职责的人员，如负责主线版本发布的</a:t>
            </a:r>
            <a:r>
              <a:rPr lang="en-US" altLang="zh-CN" sz="1800">
                <a:latin typeface="Noto Sans CJK SC" panose="020B0500000000000000" charset="-122"/>
                <a:ea typeface="Noto Sans CJK SC" panose="020B0500000000000000" charset="-122"/>
                <a:sym typeface="+mn-ea"/>
              </a:rPr>
              <a:t> Linus Torvalds</a:t>
            </a:r>
            <a:endParaRPr lang="en-US" altLang="zh-CN"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负责</a:t>
            </a:r>
            <a:r>
              <a:rPr lang="en-US" altLang="zh-CN" sz="1800">
                <a:latin typeface="Noto Sans CJK SC" panose="020B0500000000000000" charset="-122"/>
                <a:ea typeface="Noto Sans CJK SC" panose="020B0500000000000000" charset="-122"/>
                <a:sym typeface="+mn-ea"/>
              </a:rPr>
              <a:t> LTS </a:t>
            </a:r>
            <a:r>
              <a:rPr lang="zh-CN" altLang="en-US" sz="1800">
                <a:latin typeface="Noto Sans CJK SC" panose="020B0500000000000000" charset="-122"/>
                <a:ea typeface="Noto Sans CJK SC" panose="020B0500000000000000" charset="-122"/>
                <a:sym typeface="+mn-ea"/>
              </a:rPr>
              <a:t>及稳定</a:t>
            </a:r>
            <a:r>
              <a:rPr lang="en-US" altLang="zh-CN" sz="1800">
                <a:latin typeface="Noto Sans CJK SC" panose="020B0500000000000000" charset="-122"/>
                <a:ea typeface="Noto Sans CJK SC" panose="020B0500000000000000" charset="-122"/>
                <a:sym typeface="+mn-ea"/>
              </a:rPr>
              <a:t> (stable) </a:t>
            </a:r>
            <a:r>
              <a:rPr lang="zh-CN" altLang="en-US" sz="1800">
                <a:latin typeface="Noto Sans CJK SC" panose="020B0500000000000000" charset="-122"/>
                <a:ea typeface="Noto Sans CJK SC" panose="020B0500000000000000" charset="-122"/>
                <a:sym typeface="+mn-ea"/>
              </a:rPr>
              <a:t>分支评审和发布管理的</a:t>
            </a:r>
            <a:r>
              <a:rPr lang="en-US" altLang="zh-CN" sz="1800">
                <a:latin typeface="Noto Sans CJK SC" panose="020B0500000000000000" charset="-122"/>
                <a:ea typeface="Noto Sans CJK SC" panose="020B0500000000000000" charset="-122"/>
                <a:sym typeface="+mn-ea"/>
              </a:rPr>
              <a:t> Greg KH </a:t>
            </a:r>
            <a:r>
              <a:rPr lang="zh-CN" altLang="en-US" sz="1800">
                <a:latin typeface="Noto Sans CJK SC" panose="020B0500000000000000" charset="-122"/>
                <a:ea typeface="Noto Sans CJK SC" panose="020B0500000000000000" charset="-122"/>
                <a:sym typeface="+mn-ea"/>
              </a:rPr>
              <a:t>和</a:t>
            </a:r>
            <a:r>
              <a:rPr lang="en-US" altLang="zh-CN" sz="1800">
                <a:latin typeface="Noto Sans CJK SC" panose="020B0500000000000000" charset="-122"/>
                <a:ea typeface="Noto Sans CJK SC" panose="020B0500000000000000" charset="-122"/>
                <a:sym typeface="+mn-ea"/>
              </a:rPr>
              <a:t> Sasha Levin</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主线</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广义：前面提到的上游源码树中的代码（包括各维护分支）</a:t>
            </a:r>
            <a:endParaRPr 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狭义：版本管理意义上，首个分支版本（如</a:t>
            </a:r>
            <a:r>
              <a:rPr lang="en-US" altLang="zh-CN" sz="1800">
                <a:latin typeface="Noto Sans CJK SC" panose="020B0500000000000000" charset="-122"/>
                <a:ea typeface="Noto Sans CJK SC" panose="020B0500000000000000" charset="-122"/>
                <a:sym typeface="+mn-ea"/>
              </a:rPr>
              <a:t> 6.14</a:t>
            </a:r>
            <a:r>
              <a:rPr lang="zh-CN" altLang="en-US" sz="1800">
                <a:latin typeface="Noto Sans CJK SC" panose="020B0500000000000000" charset="-122"/>
                <a:ea typeface="Noto Sans CJK SC" panose="020B0500000000000000" charset="-122"/>
                <a:sym typeface="+mn-ea"/>
              </a:rPr>
              <a:t>）及其测试版本（</a:t>
            </a:r>
            <a:r>
              <a:rPr lang="en-US" altLang="zh-CN" sz="1800">
                <a:latin typeface="Noto Sans CJK SC" panose="020B0500000000000000" charset="-122"/>
                <a:ea typeface="Noto Sans CJK SC" panose="020B0500000000000000" charset="-122"/>
                <a:sym typeface="+mn-ea"/>
              </a:rPr>
              <a:t>-rc</a:t>
            </a:r>
            <a:r>
              <a:rPr lang="zh-CN" altLang="en-US" sz="1800">
                <a:latin typeface="Noto Sans CJK SC" panose="020B0500000000000000" charset="-122"/>
                <a:ea typeface="Noto Sans CJK SC" panose="020B0500000000000000" charset="-122"/>
                <a:sym typeface="+mn-ea"/>
              </a:rPr>
              <a:t>）</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u="sng">
                <a:latin typeface="Noto Sans CJK SC" panose="020B0500000000000000" charset="-122"/>
                <a:ea typeface="Noto Sans CJK SC" panose="020B0500000000000000" charset="-122"/>
                <a:sym typeface="+mn-ea"/>
              </a:rPr>
              <a:t>主线化：</a:t>
            </a:r>
            <a:r>
              <a:rPr lang="zh-CN" altLang="en-US" sz="1800">
                <a:latin typeface="Noto Sans CJK SC" panose="020B0500000000000000" charset="-122"/>
                <a:ea typeface="Noto Sans CJK SC" panose="020B0500000000000000" charset="-122"/>
                <a:sym typeface="+mn-ea"/>
              </a:rPr>
              <a:t>将本地的内核修改（补丁）提交子系统、分支（如</a:t>
            </a:r>
            <a:r>
              <a:rPr lang="en-US" altLang="zh-CN" sz="1800">
                <a:latin typeface="Noto Sans CJK SC" panose="020B0500000000000000" charset="-122"/>
                <a:ea typeface="Noto Sans CJK SC" panose="020B0500000000000000" charset="-122"/>
                <a:sym typeface="+mn-ea"/>
              </a:rPr>
              <a:t> stable</a:t>
            </a:r>
            <a:r>
              <a:rPr lang="zh-CN" altLang="en-US" sz="1800">
                <a:latin typeface="Noto Sans CJK SC" panose="020B0500000000000000" charset="-122"/>
                <a:ea typeface="Noto Sans CJK SC" panose="020B0500000000000000" charset="-122"/>
                <a:sym typeface="+mn-ea"/>
              </a:rPr>
              <a:t>）邮件列表</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经由相关子系统或分支维护者评审通过合入后，修改即“主线化”了</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回合</a:t>
            </a:r>
            <a:r>
              <a:rPr lang="en-US" altLang="zh-CN" sz="2000">
                <a:latin typeface="Noto Sans CJK SC" panose="020B0500000000000000" charset="-122"/>
                <a:ea typeface="Noto Sans CJK SC" panose="020B0500000000000000" charset="-122"/>
                <a:sym typeface="+mn-ea"/>
              </a:rPr>
              <a:t> (Backport)</a:t>
            </a:r>
            <a:endParaRPr lang="en-US" alt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将基于某一更新分支（往往是</a:t>
            </a:r>
            <a:r>
              <a:rPr lang="en-US" altLang="zh-CN" sz="1800">
                <a:latin typeface="Noto Sans CJK SC" panose="020B0500000000000000" charset="-122"/>
                <a:ea typeface="Noto Sans CJK SC" panose="020B0500000000000000" charset="-122"/>
                <a:sym typeface="+mn-ea"/>
              </a:rPr>
              <a:t> master </a:t>
            </a:r>
            <a:r>
              <a:rPr lang="zh-CN" altLang="en-US" sz="1800">
                <a:latin typeface="Noto Sans CJK SC" panose="020B0500000000000000" charset="-122"/>
                <a:ea typeface="Noto Sans CJK SC" panose="020B0500000000000000" charset="-122"/>
                <a:sym typeface="+mn-ea"/>
              </a:rPr>
              <a:t>及</a:t>
            </a:r>
            <a:r>
              <a:rPr lang="en-US" altLang="zh-CN" sz="1800">
                <a:latin typeface="Noto Sans CJK SC" panose="020B0500000000000000" charset="-122"/>
                <a:ea typeface="Noto Sans CJK SC" panose="020B0500000000000000" charset="-122"/>
                <a:sym typeface="+mn-ea"/>
              </a:rPr>
              <a:t> stable </a:t>
            </a:r>
            <a:r>
              <a:rPr lang="zh-CN" altLang="en-US" sz="1800">
                <a:latin typeface="Noto Sans CJK SC" panose="020B0500000000000000" charset="-122"/>
                <a:ea typeface="Noto Sans CJK SC" panose="020B0500000000000000" charset="-122"/>
                <a:sym typeface="+mn-ea"/>
              </a:rPr>
              <a:t>主线）的更改移植到维护中的</a:t>
            </a:r>
            <a:br>
              <a:rPr lang="zh-CN" altLang="en-US" sz="1800">
                <a:latin typeface="Noto Sans CJK SC" panose="020B0500000000000000" charset="-122"/>
                <a:ea typeface="Noto Sans CJK SC" panose="020B0500000000000000" charset="-122"/>
                <a:sym typeface="+mn-ea"/>
              </a:rPr>
            </a:br>
            <a:r>
              <a:rPr lang="zh-CN" altLang="en-US" sz="1800">
                <a:latin typeface="Noto Sans CJK SC" panose="020B0500000000000000" charset="-122"/>
                <a:ea typeface="Noto Sans CJK SC" panose="020B0500000000000000" charset="-122"/>
                <a:sym typeface="+mn-ea"/>
              </a:rPr>
              <a:t>其他分支（如从</a:t>
            </a:r>
            <a:r>
              <a:rPr lang="en-US" altLang="zh-CN" sz="1800">
                <a:latin typeface="Noto Sans CJK SC" panose="020B0500000000000000" charset="-122"/>
                <a:ea typeface="Noto Sans CJK SC" panose="020B0500000000000000" charset="-122"/>
                <a:sym typeface="+mn-ea"/>
              </a:rPr>
              <a:t> master </a:t>
            </a:r>
            <a:r>
              <a:rPr lang="zh-CN" altLang="en-US" sz="1800">
                <a:latin typeface="Noto Sans CJK SC" panose="020B0500000000000000" charset="-122"/>
                <a:ea typeface="Noto Sans CJK SC" panose="020B0500000000000000" charset="-122"/>
                <a:sym typeface="+mn-ea"/>
              </a:rPr>
              <a:t>回合至</a:t>
            </a:r>
            <a:r>
              <a:rPr lang="en-US" altLang="zh-CN" sz="1800">
                <a:latin typeface="Noto Sans CJK SC" panose="020B0500000000000000" charset="-122"/>
                <a:ea typeface="Noto Sans CJK SC" panose="020B0500000000000000" charset="-122"/>
                <a:sym typeface="+mn-ea"/>
              </a:rPr>
              <a:t> linux-6.6.y </a:t>
            </a:r>
            <a:r>
              <a:rPr lang="zh-CN" altLang="en-US" sz="1800">
                <a:latin typeface="Noto Sans CJK SC" panose="020B0500000000000000" charset="-122"/>
                <a:ea typeface="Noto Sans CJK SC" panose="020B0500000000000000" charset="-122"/>
                <a:sym typeface="+mn-ea"/>
              </a:rPr>
              <a:t>分支）</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t>如何参与内核贡献？</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问题驱动（常见思路）</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我希望解决</a:t>
            </a:r>
            <a:r>
              <a:rPr lang="en-US" altLang="zh-CN" sz="1800">
                <a:latin typeface="Noto Sans CJK SC" panose="020B0500000000000000" charset="-122"/>
                <a:ea typeface="Noto Sans CJK SC" panose="020B0500000000000000" charset="-122"/>
                <a:sym typeface="+mn-ea"/>
              </a:rPr>
              <a:t> Linux </a:t>
            </a:r>
            <a:r>
              <a:rPr lang="zh-CN" altLang="en-US" sz="1800">
                <a:latin typeface="Noto Sans CJK SC" panose="020B0500000000000000" charset="-122"/>
                <a:ea typeface="Noto Sans CJK SC" panose="020B0500000000000000" charset="-122"/>
                <a:sym typeface="+mn-ea"/>
              </a:rPr>
              <a:t>内核中存在的什么问题？</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抑或：我希望通过参与内核锻炼什么能力、获得什么资历？</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寻找方向：可“深”可“浅”</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如同开源软件生态中的分工一样，</a:t>
            </a:r>
            <a:r>
              <a:rPr lang="en-US" altLang="zh-CN" sz="1800">
                <a:latin typeface="Noto Sans CJK SC" panose="020B0500000000000000" charset="-122"/>
                <a:ea typeface="Noto Sans CJK SC" panose="020B0500000000000000" charset="-122"/>
                <a:sym typeface="+mn-ea"/>
              </a:rPr>
              <a:t>Linux </a:t>
            </a:r>
            <a:r>
              <a:rPr lang="zh-CN" altLang="en-US" sz="1800">
                <a:latin typeface="Noto Sans CJK SC" panose="020B0500000000000000" charset="-122"/>
                <a:ea typeface="Noto Sans CJK SC" panose="020B0500000000000000" charset="-122"/>
                <a:sym typeface="+mn-ea"/>
              </a:rPr>
              <a:t>内核也有许多贡献渠道</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除了“给内核写驱动”这种创造性工作之外，实际上还有许多参与方式</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尤其是对于技术上尚未掌握“核心科技”的朋友们：</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子系统文档审阅校对、翻译</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针对信息、输出错误，及编译器警告和错误的修复</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针对机型特定问题提交（尤其是内核中已经有记录在案、有规律的）规避</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挑战自我：针对硬件驱动实现原理，根据规格文档提交修复</a:t>
            </a: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t>文科生的贡献之旅</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从去年八月开始</a:t>
            </a:r>
            <a:r>
              <a:rPr lang="en-US" altLang="zh-CN" sz="2000">
                <a:latin typeface="Noto Sans CJK SC" panose="020B0500000000000000" charset="-122"/>
                <a:ea typeface="Noto Sans CJK SC" panose="020B0500000000000000" charset="-122"/>
                <a:sym typeface="+mn-ea"/>
              </a:rPr>
              <a:t>...</a:t>
            </a:r>
            <a:endParaRPr lang="en-US" altLang="zh-CN"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Loongarch: KVM: Add KVM hypercalls documentation for LoongArch</a:t>
            </a:r>
            <a:endParaRPr lang="en-US" altLang="zh-CN"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为龙架构</a:t>
            </a:r>
            <a:r>
              <a:rPr lang="en-US" altLang="zh-CN" sz="1800">
                <a:latin typeface="Noto Sans CJK SC" panose="020B0500000000000000" charset="-122"/>
                <a:ea typeface="Noto Sans CJK SC" panose="020B0500000000000000" charset="-122"/>
                <a:sym typeface="+mn-ea"/>
              </a:rPr>
              <a:t> KVM Hypercalls </a:t>
            </a:r>
            <a:r>
              <a:rPr lang="zh-CN" altLang="en-US" sz="1800">
                <a:latin typeface="Noto Sans CJK SC" panose="020B0500000000000000" charset="-122"/>
                <a:ea typeface="Noto Sans CJK SC" panose="020B0500000000000000" charset="-122"/>
                <a:sym typeface="+mn-ea"/>
              </a:rPr>
              <a:t>新增内核文档（提供语法修缮建议</a:t>
            </a:r>
            <a:r>
              <a:rPr lang="zh-CN" sz="1800">
                <a:latin typeface="Noto Sans CJK SC" panose="020B0500000000000000" charset="-122"/>
                <a:ea typeface="Noto Sans CJK SC" panose="020B0500000000000000" charset="-122"/>
                <a:sym typeface="+mn-ea"/>
              </a:rPr>
              <a:t>）</a:t>
            </a:r>
            <a:endParaRPr 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drm: amdgpu: fix comment about amdgpu.abmlevel defaults</a:t>
            </a:r>
            <a:endParaRPr lang="zh-CN" altLang="zh-CN"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修正</a:t>
            </a:r>
            <a:r>
              <a:rPr lang="en-US" altLang="zh-CN" sz="1800">
                <a:latin typeface="Noto Sans CJK SC" panose="020B0500000000000000" charset="-122"/>
                <a:ea typeface="Noto Sans CJK SC" panose="020B0500000000000000" charset="-122"/>
                <a:sym typeface="+mn-ea"/>
              </a:rPr>
              <a:t> amdgpu.abmlevel </a:t>
            </a:r>
            <a:r>
              <a:rPr lang="zh-CN" altLang="en-US" sz="1800">
                <a:latin typeface="Noto Sans CJK SC" panose="020B0500000000000000" charset="-122"/>
                <a:ea typeface="Noto Sans CJK SC" panose="020B0500000000000000" charset="-122"/>
                <a:sym typeface="+mn-ea"/>
              </a:rPr>
              <a:t>参数的描述说明（</a:t>
            </a:r>
            <a:r>
              <a:rPr lang="en-US" altLang="zh-CN" sz="1800">
                <a:latin typeface="Noto Sans CJK SC" panose="020B0500000000000000" charset="-122"/>
                <a:ea typeface="Noto Sans CJK SC" panose="020B0500000000000000" charset="-122"/>
                <a:sym typeface="+mn-ea"/>
              </a:rPr>
              <a:t>-1 </a:t>
            </a:r>
            <a:r>
              <a:rPr lang="zh-CN" altLang="en-US" sz="1800">
                <a:latin typeface="Noto Sans CJK SC" panose="020B0500000000000000" charset="-122"/>
                <a:ea typeface="Noto Sans CJK SC" panose="020B0500000000000000" charset="-122"/>
                <a:sym typeface="+mn-ea"/>
              </a:rPr>
              <a:t>对应“自动”而非“禁用”）</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ASoC: amd: yc: fix internal mic on Xiaomi Book Pro 14 2022</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修复</a:t>
            </a:r>
            <a:r>
              <a:rPr lang="en-US" altLang="zh-CN" sz="1800">
                <a:latin typeface="Noto Sans CJK SC" panose="020B0500000000000000" charset="-122"/>
                <a:ea typeface="Noto Sans CJK SC" panose="020B0500000000000000" charset="-122"/>
                <a:sym typeface="+mn-ea"/>
              </a:rPr>
              <a:t> Xiaomi Book Pro 14 2022 </a:t>
            </a:r>
            <a:r>
              <a:rPr lang="zh-CN" altLang="en-US" sz="1800">
                <a:latin typeface="Noto Sans CJK SC" panose="020B0500000000000000" charset="-122"/>
                <a:ea typeface="Noto Sans CJK SC" panose="020B0500000000000000" charset="-122"/>
                <a:sym typeface="+mn-ea"/>
              </a:rPr>
              <a:t>麦克风不可用的问题</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iommu: intel: apply quirk_iommu_igfx for 8086:0044 (QM57/QS57)</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修复</a:t>
            </a:r>
            <a:r>
              <a:rPr lang="en-US" altLang="zh-CN" sz="1800">
                <a:latin typeface="Noto Sans CJK SC" panose="020B0500000000000000" charset="-122"/>
                <a:ea typeface="Noto Sans CJK SC" panose="020B0500000000000000" charset="-122"/>
                <a:sym typeface="+mn-ea"/>
              </a:rPr>
              <a:t> Intel QM57/QS57 </a:t>
            </a:r>
            <a:r>
              <a:rPr lang="zh-CN" altLang="en-US" sz="1800">
                <a:latin typeface="Noto Sans CJK SC" panose="020B0500000000000000" charset="-122"/>
                <a:ea typeface="Noto Sans CJK SC" panose="020B0500000000000000" charset="-122"/>
                <a:sym typeface="+mn-ea"/>
              </a:rPr>
              <a:t>芯片组设备在启用</a:t>
            </a:r>
            <a:r>
              <a:rPr lang="en-US" altLang="zh-CN" sz="1800">
                <a:latin typeface="Noto Sans CJK SC" panose="020B0500000000000000" charset="-122"/>
                <a:ea typeface="Noto Sans CJK SC" panose="020B0500000000000000" charset="-122"/>
                <a:sym typeface="+mn-ea"/>
              </a:rPr>
              <a:t> Intel VT-d </a:t>
            </a:r>
            <a:r>
              <a:rPr lang="zh-CN" altLang="en-US" sz="1800">
                <a:latin typeface="Noto Sans CJK SC" panose="020B0500000000000000" charset="-122"/>
                <a:ea typeface="Noto Sans CJK SC" panose="020B0500000000000000" charset="-122"/>
                <a:sym typeface="+mn-ea"/>
              </a:rPr>
              <a:t>后出现图形卡顿和随机重启复位的问题（联想</a:t>
            </a:r>
            <a:r>
              <a:rPr lang="en-US" altLang="zh-CN" sz="1800">
                <a:latin typeface="Noto Sans CJK SC" panose="020B0500000000000000" charset="-122"/>
                <a:ea typeface="Noto Sans CJK SC" panose="020B0500000000000000" charset="-122"/>
                <a:sym typeface="+mn-ea"/>
              </a:rPr>
              <a:t> ThinkPad X201/X201s</a:t>
            </a:r>
            <a:r>
              <a:rPr lang="zh-CN" altLang="en-US" sz="1800">
                <a:latin typeface="Noto Sans CJK SC" panose="020B0500000000000000" charset="-122"/>
                <a:ea typeface="Noto Sans CJK SC" panose="020B0500000000000000" charset="-122"/>
                <a:sym typeface="+mn-ea"/>
              </a:rPr>
              <a:t>）</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platform/x86: hp-wmi: mark 8A15 board for timed OMEN thermal profile</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修复</a:t>
            </a:r>
            <a:r>
              <a:rPr lang="en-US" altLang="zh-CN" sz="1800">
                <a:latin typeface="Noto Sans CJK SC" panose="020B0500000000000000" charset="-122"/>
                <a:ea typeface="Noto Sans CJK SC" panose="020B0500000000000000" charset="-122"/>
                <a:sym typeface="+mn-ea"/>
              </a:rPr>
              <a:t> HP OMEN 8 (2022) </a:t>
            </a:r>
            <a:r>
              <a:rPr lang="zh-CN" altLang="en-US" sz="1800">
                <a:latin typeface="Noto Sans CJK SC" panose="020B0500000000000000" charset="-122"/>
                <a:ea typeface="Noto Sans CJK SC" panose="020B0500000000000000" charset="-122"/>
                <a:sym typeface="+mn-ea"/>
              </a:rPr>
              <a:t>上功耗释放错误受限的问题</a:t>
            </a:r>
            <a:endParaRPr lang="en-US" alt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endParaRPr lang="zh-CN" sz="1800">
              <a:latin typeface="Noto Sans CJK SC" panose="020B0500000000000000" charset="-122"/>
              <a:ea typeface="Noto Sans CJK SC" panose="020B0500000000000000"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t>文科生的贡献之旅</a:t>
            </a:r>
            <a:endParaRPr lang="zh-CN"/>
          </a:p>
        </p:txBody>
      </p:sp>
      <p:sp>
        <p:nvSpPr>
          <p:cNvPr id="11" name="文本框 10"/>
          <p:cNvSpPr txBox="1"/>
          <p:nvPr/>
        </p:nvSpPr>
        <p:spPr>
          <a:xfrm>
            <a:off x="1115060" y="1861820"/>
            <a:ext cx="103644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scripts: install-extmod-build: add missing quotation marks for CC variable</a:t>
            </a:r>
            <a:endParaRPr lang="en-US" alt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修复</a:t>
            </a:r>
            <a:r>
              <a:rPr lang="en-US" altLang="zh-CN" sz="1800">
                <a:latin typeface="Noto Sans CJK SC" panose="020B0500000000000000" charset="-122"/>
                <a:ea typeface="Noto Sans CJK SC" panose="020B0500000000000000" charset="-122"/>
                <a:sym typeface="+mn-ea"/>
              </a:rPr>
              <a:t> v6.14 </a:t>
            </a:r>
            <a:r>
              <a:rPr lang="zh-CN" altLang="en-US" sz="1800">
                <a:latin typeface="Noto Sans CJK SC" panose="020B0500000000000000" charset="-122"/>
                <a:ea typeface="Noto Sans CJK SC" panose="020B0500000000000000" charset="-122"/>
                <a:sym typeface="+mn-ea"/>
              </a:rPr>
              <a:t>开始</a:t>
            </a:r>
            <a:r>
              <a:rPr lang="en-US" altLang="zh-CN" sz="1800">
                <a:latin typeface="Noto Sans CJK SC" panose="020B0500000000000000" charset="-122"/>
                <a:ea typeface="Noto Sans CJK SC" panose="020B0500000000000000" charset="-122"/>
                <a:sym typeface="+mn-ea"/>
              </a:rPr>
              <a:t> </a:t>
            </a:r>
            <a:r>
              <a:rPr lang="en-US" altLang="zh-CN" sz="1800">
                <a:latin typeface="Noto Sans CJK SC" panose="020B0500000000000000" charset="-122"/>
                <a:ea typeface="Noto Sans CJK SC" panose="020B0500000000000000" charset="-122"/>
                <a:sym typeface="+mn-ea"/>
              </a:rPr>
              <a:t>install-extmod-build </a:t>
            </a:r>
            <a:r>
              <a:rPr lang="zh-CN" altLang="en-US" sz="1800">
                <a:latin typeface="Noto Sans CJK SC" panose="020B0500000000000000" charset="-122"/>
                <a:ea typeface="Noto Sans CJK SC" panose="020B0500000000000000" charset="-122"/>
                <a:sym typeface="+mn-ea"/>
              </a:rPr>
              <a:t>脚本未正确为</a:t>
            </a:r>
            <a:r>
              <a:rPr lang="en-US" altLang="zh-CN" sz="1800">
                <a:latin typeface="Noto Sans CJK SC" panose="020B0500000000000000" charset="-122"/>
                <a:ea typeface="Noto Sans CJK SC" panose="020B0500000000000000" charset="-122"/>
                <a:sym typeface="+mn-ea"/>
              </a:rPr>
              <a:t> CC </a:t>
            </a:r>
            <a:r>
              <a:rPr lang="zh-CN" altLang="en-US" sz="1800">
                <a:latin typeface="Noto Sans CJK SC" panose="020B0500000000000000" charset="-122"/>
                <a:ea typeface="Noto Sans CJK SC" panose="020B0500000000000000" charset="-122"/>
                <a:sym typeface="+mn-ea"/>
              </a:rPr>
              <a:t>变量加引号的问题</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platform/x86: thinkpad_acpi: Add battery quirk for ThinkPad X131e</a:t>
            </a:r>
            <a:endParaRPr lang="en-US" alt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修复联想</a:t>
            </a:r>
            <a:r>
              <a:rPr lang="en-US" altLang="zh-CN" sz="1800">
                <a:latin typeface="Noto Sans CJK SC" panose="020B0500000000000000" charset="-122"/>
                <a:ea typeface="Noto Sans CJK SC" panose="020B0500000000000000" charset="-122"/>
                <a:sym typeface="+mn-ea"/>
              </a:rPr>
              <a:t> ThinkPad X131e </a:t>
            </a:r>
            <a:r>
              <a:rPr lang="zh-CN" altLang="en-US" sz="1800">
                <a:latin typeface="Noto Sans CJK SC" panose="020B0500000000000000" charset="-122"/>
                <a:ea typeface="Noto Sans CJK SC" panose="020B0500000000000000" charset="-122"/>
                <a:sym typeface="+mn-ea"/>
              </a:rPr>
              <a:t>未能正确报告电池电量的问题</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drm/xe/regs: remove a duplicate definition for RING_CTL_SIZE(size)</a:t>
            </a:r>
            <a:endParaRPr lang="en-US" alt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修复</a:t>
            </a:r>
            <a:r>
              <a:rPr lang="en-US" altLang="zh-CN" sz="1800">
                <a:latin typeface="Noto Sans CJK SC" panose="020B0500000000000000" charset="-122"/>
                <a:ea typeface="Noto Sans CJK SC" panose="020B0500000000000000" charset="-122"/>
                <a:sym typeface="+mn-ea"/>
              </a:rPr>
              <a:t> Intel xe </a:t>
            </a:r>
            <a:r>
              <a:rPr lang="zh-CN" altLang="en-US" sz="1800">
                <a:latin typeface="Noto Sans CJK SC" panose="020B0500000000000000" charset="-122"/>
                <a:ea typeface="Noto Sans CJK SC" panose="020B0500000000000000" charset="-122"/>
                <a:sym typeface="+mn-ea"/>
              </a:rPr>
              <a:t>驱动中对</a:t>
            </a:r>
            <a:r>
              <a:rPr lang="en-US" altLang="zh-CN" sz="1800">
                <a:latin typeface="Noto Sans CJK SC" panose="020B0500000000000000" charset="-122"/>
                <a:ea typeface="Noto Sans CJK SC" panose="020B0500000000000000" charset="-122"/>
                <a:sym typeface="+mn-ea"/>
              </a:rPr>
              <a:t> </a:t>
            </a:r>
            <a:r>
              <a:rPr lang="en-US" altLang="zh-CN" sz="1800">
                <a:latin typeface="Noto Sans CJK SC" panose="020B0500000000000000" charset="-122"/>
                <a:ea typeface="Noto Sans CJK SC" panose="020B0500000000000000" charset="-122"/>
                <a:sym typeface="+mn-ea"/>
              </a:rPr>
              <a:t>RING_CTL_SIZE(size) </a:t>
            </a:r>
            <a:r>
              <a:rPr lang="zh-CN" altLang="en-US" sz="1800">
                <a:latin typeface="Noto Sans CJK SC" panose="020B0500000000000000" charset="-122"/>
                <a:ea typeface="Noto Sans CJK SC" panose="020B0500000000000000" charset="-122"/>
                <a:sym typeface="+mn-ea"/>
              </a:rPr>
              <a:t>的重复定义</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MAINTAINERS: remove undeliverable entries in RADEON and AMDGPU DRM DRIVERS</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删除</a:t>
            </a:r>
            <a:r>
              <a:rPr lang="en-US" altLang="zh-CN" sz="1800">
                <a:latin typeface="Noto Sans CJK SC" panose="020B0500000000000000" charset="-122"/>
                <a:ea typeface="Noto Sans CJK SC" panose="020B0500000000000000" charset="-122"/>
                <a:sym typeface="+mn-ea"/>
              </a:rPr>
              <a:t> radeon </a:t>
            </a:r>
            <a:r>
              <a:rPr lang="zh-CN" altLang="en-US" sz="1800">
                <a:latin typeface="Noto Sans CJK SC" panose="020B0500000000000000" charset="-122"/>
                <a:ea typeface="Noto Sans CJK SC" panose="020B0500000000000000" charset="-122"/>
                <a:sym typeface="+mn-ea"/>
              </a:rPr>
              <a:t>及</a:t>
            </a:r>
            <a:r>
              <a:rPr lang="en-US" altLang="zh-CN" sz="1800">
                <a:latin typeface="Noto Sans CJK SC" panose="020B0500000000000000" charset="-122"/>
                <a:ea typeface="Noto Sans CJK SC" panose="020B0500000000000000" charset="-122"/>
                <a:sym typeface="+mn-ea"/>
              </a:rPr>
              <a:t> amdgpu </a:t>
            </a:r>
            <a:r>
              <a:rPr lang="zh-CN" altLang="en-US" sz="1800">
                <a:latin typeface="Noto Sans CJK SC" panose="020B0500000000000000" charset="-122"/>
                <a:ea typeface="Noto Sans CJK SC" panose="020B0500000000000000" charset="-122"/>
                <a:sym typeface="+mn-ea"/>
              </a:rPr>
              <a:t>驱动中已不可达的维护者邮箱地址</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drm/xe: enable driver usage on non-4KiB kernels</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修复</a:t>
            </a:r>
            <a:r>
              <a:rPr lang="en-US" altLang="zh-CN" sz="1800">
                <a:latin typeface="Noto Sans CJK SC" panose="020B0500000000000000" charset="-122"/>
                <a:ea typeface="Noto Sans CJK SC" panose="020B0500000000000000" charset="-122"/>
                <a:sym typeface="+mn-ea"/>
              </a:rPr>
              <a:t> Intel xe </a:t>
            </a:r>
            <a:r>
              <a:rPr lang="zh-CN" altLang="en-US" sz="1800">
                <a:latin typeface="Noto Sans CJK SC" panose="020B0500000000000000" charset="-122"/>
                <a:ea typeface="Noto Sans CJK SC" panose="020B0500000000000000" charset="-122"/>
                <a:sym typeface="+mn-ea"/>
              </a:rPr>
              <a:t>驱动在非</a:t>
            </a:r>
            <a:r>
              <a:rPr lang="en-US" altLang="zh-CN" sz="1800">
                <a:latin typeface="Noto Sans CJK SC" panose="020B0500000000000000" charset="-122"/>
                <a:ea typeface="Noto Sans CJK SC" panose="020B0500000000000000" charset="-122"/>
                <a:sym typeface="+mn-ea"/>
              </a:rPr>
              <a:t> 4KiB </a:t>
            </a:r>
            <a:r>
              <a:rPr lang="zh-CN" altLang="en-US" sz="1800">
                <a:latin typeface="Noto Sans CJK SC" panose="020B0500000000000000" charset="-122"/>
                <a:ea typeface="Noto Sans CJK SC" panose="020B0500000000000000" charset="-122"/>
                <a:sym typeface="+mn-ea"/>
              </a:rPr>
              <a:t>内核分页平台（如龙架构）上不可用的问题</a:t>
            </a:r>
            <a:endParaRPr lang="en-US" altLang="zh-CN"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endParaRPr lang="zh-CN" sz="1800">
              <a:latin typeface="Noto Sans CJK SC" panose="020B0500000000000000" charset="-122"/>
              <a:ea typeface="Noto Sans CJK SC" panose="020B0500000000000000" charset="-122"/>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自定义 1">
      <a:majorFont>
        <a:latin typeface="Noto Sans CJK SC Medium"/>
        <a:ea typeface="Noto Sans CJK SC Medium"/>
        <a:cs typeface=""/>
      </a:majorFont>
      <a:minorFont>
        <a:latin typeface="Noto Sans CJK SC Medium"/>
        <a:ea typeface="Noto Sans CJK SC Medium"/>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45CEF"/>
        </a:solidFill>
        <a:ln>
          <a:noFill/>
        </a:ln>
      </a:spPr>
      <a:bodyPr rtlCol="0" anchor="ctr"/>
      <a:lstStyle>
        <a:defPPr algn="ctr" fontAlgn="auto">
          <a:defRPr lang="en-US" altLang="zh-CN" sz="3200" strike="noStrike" noProof="1">
            <a:latin typeface="Source Han Sans SC Normal" charset="-122"/>
            <a:ea typeface="Source Han Sans SC Normal" charset="-122"/>
          </a:defRPr>
        </a:defPPr>
      </a:lstStyle>
      <a:style>
        <a:lnRef idx="2">
          <a:schemeClr val="accent1">
            <a:lumMod val="75000"/>
          </a:schemeClr>
        </a:lnRef>
        <a:fillRef idx="1">
          <a:schemeClr val="accent1"/>
        </a:fillRef>
        <a:effectRef idx="0">
          <a:srgbClr val="FFFFFF"/>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自定义 1">
      <a:majorFont>
        <a:latin typeface="Noto Sans CJK SC Medium"/>
        <a:ea typeface="Noto Sans CJK SC Medium"/>
        <a:cs typeface=""/>
      </a:majorFont>
      <a:minorFont>
        <a:latin typeface="Noto Sans CJK SC Medium"/>
        <a:ea typeface="Noto Sans CJK SC Medium"/>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45CEF"/>
        </a:solidFill>
        <a:ln>
          <a:noFill/>
        </a:ln>
      </a:spPr>
      <a:bodyPr rtlCol="0" anchor="ctr"/>
      <a:lstStyle>
        <a:defPPr algn="ctr" fontAlgn="auto">
          <a:defRPr lang="en-US" altLang="zh-CN" sz="3200" strike="noStrike" noProof="1">
            <a:latin typeface="Source Han Sans SC Normal" charset="-122"/>
            <a:ea typeface="Source Han Sans SC Normal" charset="-122"/>
          </a:defRPr>
        </a:defPPr>
      </a:lstStyle>
      <a:style>
        <a:lnRef idx="2">
          <a:schemeClr val="accent1">
            <a:lumMod val="75000"/>
          </a:schemeClr>
        </a:lnRef>
        <a:fillRef idx="1">
          <a:schemeClr val="accent1"/>
        </a:fillRef>
        <a:effectRef idx="0">
          <a:srgbClr val="FFFFFF"/>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8909</Words>
  <Application>WPS 演示</Application>
  <PresentationFormat>宽屏</PresentationFormat>
  <Paragraphs>511</Paragraphs>
  <Slides>28</Slides>
  <Notes>1</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28</vt:i4>
      </vt:variant>
    </vt:vector>
  </HeadingPairs>
  <TitlesOfParts>
    <vt:vector size="53" baseType="lpstr">
      <vt:lpstr>Arial</vt:lpstr>
      <vt:lpstr>宋体</vt:lpstr>
      <vt:lpstr>Wingdings</vt:lpstr>
      <vt:lpstr>Calibri</vt:lpstr>
      <vt:lpstr>DejaVu Sans</vt:lpstr>
      <vt:lpstr>方正书宋_GBK</vt:lpstr>
      <vt:lpstr>Source Han Sans SC Normal</vt:lpstr>
      <vt:lpstr>汉仪中圆B5</vt:lpstr>
      <vt:lpstr>Source Han Sans SC Medium</vt:lpstr>
      <vt:lpstr>Noto Sans CJK SC Medium</vt:lpstr>
      <vt:lpstr>Noto Sans CJK SC</vt:lpstr>
      <vt:lpstr>思源黑体 Medium</vt:lpstr>
      <vt:lpstr>Source Han Sans SC Bold</vt:lpstr>
      <vt:lpstr>Symbol Neu</vt:lpstr>
      <vt:lpstr>思源黑体</vt:lpstr>
      <vt:lpstr>Source Han Sans CN Regular</vt:lpstr>
      <vt:lpstr>Source Han Sans CN Bold</vt:lpstr>
      <vt:lpstr>方正黑体_GBK</vt:lpstr>
      <vt:lpstr>Noto Sans CJK SC Black</vt:lpstr>
      <vt:lpstr>微软雅黑</vt:lpstr>
      <vt:lpstr>宋体</vt:lpstr>
      <vt:lpstr>Arial Unicode MS</vt:lpstr>
      <vt:lpstr>Source Code Pro</vt:lpstr>
      <vt:lpstr>WPS</vt:lpstr>
      <vt:lpstr>1_WPS</vt:lpstr>
      <vt:lpstr>动手，拒绝焦虑！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mingcongbai</cp:lastModifiedBy>
  <cp:revision>171</cp:revision>
  <dcterms:created xsi:type="dcterms:W3CDTF">2025-03-28T17:58:11Z</dcterms:created>
  <dcterms:modified xsi:type="dcterms:W3CDTF">2025-03-28T17:58:11Z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2052-12.8.2.19550</vt:lpwstr>
  </property>
  <property fmtid="{D5CDD505-2E9C-101B-9397-08002B2CF9AE}" pid="3" name="ICV">
    <vt:lpwstr>50676E5B1CF35DDAD549E5677412CB01_42</vt:lpwstr>
  </property>
</Properties>
</file>